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2" r:id="rId10"/>
    <p:sldId id="265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FDCD2672-39C1-47AD-B8AB-2B492AB83950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46C720-1773-40FC-978F-428A05E28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8F6C3-87EC-47E8-ABF7-23211F77F166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353F5-C38E-4CEB-BC4F-D1A14F1C90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EFB8-531D-4DC7-B638-4F4FE7111CCB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9539-8C18-4835-9681-969E55075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487C9-F097-40F1-B8F1-252BFFD5FE55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F9EF-194F-422A-A71C-586A94EF1E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DD27-0AE4-4C1E-AC32-497706C62AFA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5ED8-445B-429F-9898-9842E2CA7A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F441-F494-4089-BE35-2F50C6DB932D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9440-00AF-41C4-B081-2920838BA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D27F-7B15-49FB-9636-93D2F502BF46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842270E-B3F6-4603-9A3D-7B65BCC4ED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6160-0F1E-48F1-913B-BBC6E6F196CC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135E-AB9A-4F7D-8A8C-F851E8733F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6F0B7-7031-4193-BDFA-E30AC0E38865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9D00-D44C-4003-A955-1255302C0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5B0DCFA-18E2-4883-855B-5A69C34F6E39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85D68C9-F4BC-4F68-A434-35F71196A3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904914F-CAAF-4A88-B296-DDF4C79C1227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9952D23A-6808-467F-BD89-2CE9673D6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C015A3A-44BC-4E10-AEF3-D5D2F7601E5C}" type="datetimeFigureOut">
              <a:rPr lang="ru-RU"/>
              <a:pPr>
                <a:defRPr/>
              </a:pPr>
              <a:t>25.11.2012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49E6261-4788-41D6-9447-A9361EB4C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3" r:id="rId6"/>
    <p:sldLayoutId id="2147483682" r:id="rId7"/>
    <p:sldLayoutId id="2147483689" r:id="rId8"/>
    <p:sldLayoutId id="2147483690" r:id="rId9"/>
    <p:sldLayoutId id="2147483681" r:id="rId10"/>
    <p:sldLayoutId id="2147483680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857255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Тема урока : С чего начинается Родина?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857892"/>
            <a:ext cx="4786346" cy="785818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Узун Нина, учитель начальных классов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err="1" smtClean="0"/>
              <a:t>Кайраклийского</a:t>
            </a:r>
            <a:r>
              <a:rPr lang="ru-RU" sz="2000" dirty="0" smtClean="0"/>
              <a:t> теоретического лицея</a:t>
            </a:r>
            <a:endParaRPr lang="ru-RU" sz="2000" dirty="0"/>
          </a:p>
        </p:txBody>
      </p:sp>
      <p:pic>
        <p:nvPicPr>
          <p:cNvPr id="13315" name="Picture 2" descr="E:\Нина Ник\фото БАМ, колодцы\get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214438"/>
            <a:ext cx="7778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Береза – символ России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dirty="0" smtClean="0"/>
              <a:t>Ни вблизи, ни в дали,</a:t>
            </a:r>
          </a:p>
          <a:p>
            <a:r>
              <a:rPr lang="ru-RU" dirty="0" smtClean="0"/>
              <a:t>Я не знаю земли</a:t>
            </a:r>
          </a:p>
          <a:p>
            <a:r>
              <a:rPr lang="ru-RU" dirty="0" smtClean="0"/>
              <a:t>Лучше той, что меня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                            растила;</a:t>
            </a:r>
          </a:p>
          <a:p>
            <a:r>
              <a:rPr lang="ru-RU" dirty="0" smtClean="0"/>
              <a:t>Синих рек рукава, </a:t>
            </a:r>
          </a:p>
          <a:p>
            <a:r>
              <a:rPr lang="ru-RU" dirty="0" smtClean="0"/>
              <a:t>В небе синь- синева,</a:t>
            </a:r>
          </a:p>
          <a:p>
            <a:r>
              <a:rPr lang="ru-RU" dirty="0" smtClean="0"/>
              <a:t>И светла от берез Россия</a:t>
            </a:r>
          </a:p>
        </p:txBody>
      </p:sp>
      <p:pic>
        <p:nvPicPr>
          <p:cNvPr id="22531" name="Picture 2" descr="C:\Users\Нина\Desktop\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857375"/>
            <a:ext cx="285749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мы знали о Родине идя на урок?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Picture 2" descr="C:\Users\Нина\Desktop\1243161421_rod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535117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Что мы узнали о Родине на уроке?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50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5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dirty="0" smtClean="0"/>
              <a:t>Читать выразительно текст, страницы 64-65.</a:t>
            </a:r>
          </a:p>
          <a:p>
            <a:r>
              <a:rPr lang="ru-RU" dirty="0" smtClean="0"/>
              <a:t>Выбрать одну из частей и нарисовать к ней рисунок.</a:t>
            </a:r>
          </a:p>
          <a:p>
            <a:r>
              <a:rPr lang="ru-RU" dirty="0" smtClean="0"/>
              <a:t>Пересказать выбранную часть.</a:t>
            </a:r>
          </a:p>
          <a:p>
            <a:r>
              <a:rPr lang="ru-RU" dirty="0" smtClean="0"/>
              <a:t>По желанию выбрать одно стихотворение о Родине и выучить его наизусть.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Загадка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2266950"/>
          </a:xfrm>
        </p:spPr>
        <p:txBody>
          <a:bodyPr/>
          <a:lstStyle/>
          <a:p>
            <a:r>
              <a:rPr lang="ru-RU" sz="3600" dirty="0" smtClean="0"/>
              <a:t>У нее для всех хватает доброты</a:t>
            </a:r>
          </a:p>
          <a:p>
            <a:pPr>
              <a:buFont typeface="Wingdings 2" pitchFamily="18" charset="2"/>
              <a:buNone/>
            </a:pPr>
            <a:r>
              <a:rPr lang="ru-RU" sz="3600" dirty="0" smtClean="0"/>
              <a:t>И мы живем запечатлев навеки,</a:t>
            </a:r>
          </a:p>
          <a:p>
            <a:pPr>
              <a:buFont typeface="Wingdings 2" pitchFamily="18" charset="2"/>
              <a:buNone/>
            </a:pPr>
            <a:r>
              <a:rPr lang="ru-RU" sz="3600" dirty="0" smtClean="0"/>
              <a:t>В душе ее прекрасные черты</a:t>
            </a:r>
          </a:p>
          <a:p>
            <a:pPr>
              <a:buFont typeface="Wingdings 2" pitchFamily="18" charset="2"/>
              <a:buNone/>
            </a:pPr>
            <a:r>
              <a:rPr lang="ru-RU" sz="3600" dirty="0" smtClean="0"/>
              <a:t>Леса, поля, моря и реки!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                       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24300" y="4797425"/>
            <a:ext cx="230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/>
              <a:t>( Родина)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Цели урока: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dirty="0" smtClean="0"/>
              <a:t>Пополнить знания о Родине посредством беседы.</a:t>
            </a:r>
          </a:p>
          <a:p>
            <a:r>
              <a:rPr lang="ru-RU" dirty="0" smtClean="0"/>
              <a:t>Комментировать и анализировать содержание статьи учебника.</a:t>
            </a:r>
          </a:p>
          <a:p>
            <a:r>
              <a:rPr lang="ru-RU" dirty="0" smtClean="0"/>
              <a:t>Размышлять над авторским отношением к Родине по тексту</a:t>
            </a:r>
          </a:p>
          <a:p>
            <a:r>
              <a:rPr lang="ru-RU" dirty="0" smtClean="0"/>
              <a:t>Воспитывать в себе чувства любви к Родине, ответственности за ее будущее.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Толковый словарь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29"/>
          </a:xfrm>
        </p:spPr>
        <p:txBody>
          <a:bodyPr/>
          <a:lstStyle/>
          <a:p>
            <a:r>
              <a:rPr lang="ru-RU" dirty="0" smtClean="0"/>
              <a:t>Родина – местность, страна, где родился человек и гражданином которой он считается, его Отечество.</a:t>
            </a:r>
          </a:p>
        </p:txBody>
      </p:sp>
      <p:pic>
        <p:nvPicPr>
          <p:cNvPr id="3" name="Picture 2" descr="H:\Новая папка\Manastiri_prof_ISE_16_03_2012\IMG_2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86124"/>
            <a:ext cx="3929090" cy="2928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9" y="2786058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Михаил  Львович </a:t>
            </a:r>
            <a:r>
              <a:rPr lang="ru-RU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Матусовский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23.07.1915г.- 17.07.1990г.)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0" name="Picture 3" descr="C:\Users\Нина\Desktop\М.Л.Матус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785938"/>
            <a:ext cx="4071938" cy="4786312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932363" y="1700213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30750" y="2409825"/>
            <a:ext cx="300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785926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*С чего начинается Родина?.</a:t>
            </a:r>
          </a:p>
          <a:p>
            <a:r>
              <a:rPr lang="ru-RU" sz="2400" dirty="0" smtClean="0"/>
              <a:t>*Вместе весело шагать по просторам.</a:t>
            </a:r>
          </a:p>
          <a:p>
            <a:r>
              <a:rPr lang="ru-RU" sz="2400" dirty="0" smtClean="0"/>
              <a:t>*Подмосковные вечера.</a:t>
            </a:r>
          </a:p>
          <a:p>
            <a:r>
              <a:rPr lang="ru-RU" sz="2400" dirty="0" smtClean="0"/>
              <a:t>*Моя родимая земля.</a:t>
            </a:r>
          </a:p>
          <a:p>
            <a:r>
              <a:rPr lang="ru-RU" sz="2400" dirty="0" smtClean="0"/>
              <a:t>*Песня верных друзей.</a:t>
            </a:r>
          </a:p>
          <a:p>
            <a:r>
              <a:rPr lang="ru-RU" sz="2400" dirty="0" smtClean="0"/>
              <a:t>*Березовый сок.</a:t>
            </a:r>
          </a:p>
          <a:p>
            <a:r>
              <a:rPr lang="ru-RU" sz="2400" dirty="0" smtClean="0"/>
              <a:t>*Вернулся я на Родину.</a:t>
            </a:r>
          </a:p>
          <a:p>
            <a:r>
              <a:rPr lang="ru-RU" sz="2400" dirty="0" smtClean="0"/>
              <a:t>*Звезды милой Родины.</a:t>
            </a:r>
          </a:p>
          <a:p>
            <a:r>
              <a:rPr lang="ru-RU" sz="2400" dirty="0" smtClean="0"/>
              <a:t>*Школьный вальс.</a:t>
            </a:r>
          </a:p>
          <a:p>
            <a:r>
              <a:rPr lang="ru-RU" sz="2400" dirty="0" smtClean="0"/>
              <a:t>*Старый клен.</a:t>
            </a:r>
          </a:p>
          <a:p>
            <a:r>
              <a:rPr lang="ru-RU" sz="2400" dirty="0" smtClean="0"/>
              <a:t>*Крейсер Аврора  и др.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Заглавия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dirty="0" smtClean="0"/>
              <a:t> Родина.</a:t>
            </a:r>
          </a:p>
          <a:p>
            <a:endParaRPr lang="ru-RU" dirty="0" smtClean="0"/>
          </a:p>
          <a:p>
            <a:r>
              <a:rPr lang="ru-RU" dirty="0" smtClean="0"/>
              <a:t>Родимый уголок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Родная сторона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Родимая земля.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143116"/>
            <a:ext cx="4500594" cy="40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Словарная работа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z="2400" b="1" dirty="0" smtClean="0"/>
              <a:t>Испытание- </a:t>
            </a:r>
            <a:r>
              <a:rPr lang="ru-RU" sz="2400" dirty="0" smtClean="0"/>
              <a:t>проверка чего-либо, кого – либо на выяснение качеств, свойств, знания пригодности к чему- либо.</a:t>
            </a:r>
          </a:p>
          <a:p>
            <a:r>
              <a:rPr lang="ru-RU" sz="2400" b="1" dirty="0" smtClean="0"/>
              <a:t>Краса- </a:t>
            </a:r>
            <a:r>
              <a:rPr lang="ru-RU" sz="2400" dirty="0" smtClean="0"/>
              <a:t>описание и речь о ком- либо или о чем- либо красивом, видном, прекрасном.</a:t>
            </a:r>
          </a:p>
          <a:p>
            <a:r>
              <a:rPr lang="ru-RU" sz="2400" b="1" dirty="0" err="1" smtClean="0"/>
              <a:t>Поэ́зия</a:t>
            </a:r>
            <a:r>
              <a:rPr lang="ru-RU" sz="2400" dirty="0" smtClean="0"/>
              <a:t> (греч. </a:t>
            </a:r>
            <a:r>
              <a:rPr lang="ru-RU" sz="2400" dirty="0" err="1" smtClean="0"/>
              <a:t>ποίησις, </a:t>
            </a:r>
            <a:r>
              <a:rPr lang="ru-RU" sz="2400" dirty="0" smtClean="0"/>
              <a:t>«творчество, сотворение»)-словесное художественное творчество, преимущественно стихотворное.</a:t>
            </a:r>
          </a:p>
          <a:p>
            <a:r>
              <a:rPr lang="ru-RU" sz="2400" b="1" dirty="0" smtClean="0"/>
              <a:t>Образ </a:t>
            </a:r>
            <a:r>
              <a:rPr lang="ru-RU" sz="2400" dirty="0" smtClean="0"/>
              <a:t>— воспроизведение объекта, информация о нём или его описание, структурно сходное, но не совпадающее с ним.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План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/>
              <a:t>Родной уголок.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ru-RU" sz="4000" dirty="0" smtClean="0"/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/>
              <a:t>Пушкинская Родина.</a:t>
            </a:r>
          </a:p>
          <a:p>
            <a:pPr marL="514350" indent="-514350">
              <a:buFont typeface="Wingdings 2" pitchFamily="18" charset="2"/>
              <a:buAutoNum type="arabicPeriod"/>
            </a:pPr>
            <a:endParaRPr lang="ru-RU" sz="4000" dirty="0" smtClean="0"/>
          </a:p>
          <a:p>
            <a:pPr marL="514350" indent="-514350">
              <a:buFont typeface="Wingdings 2" pitchFamily="18" charset="2"/>
              <a:buAutoNum type="arabicPeriod"/>
            </a:pPr>
            <a:r>
              <a:rPr lang="ru-RU" sz="4000" dirty="0" smtClean="0"/>
              <a:t>Русская береза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А.С. Пушкин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(06.06.1799- 10.02.1837гг.)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6" name="Picture 2" descr="C:\Users\Нина\Desktop\313844_html_m5184d3b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571625"/>
            <a:ext cx="4500562" cy="5000625"/>
          </a:xfrm>
        </p:spPr>
      </p:pic>
      <p:sp>
        <p:nvSpPr>
          <p:cNvPr id="4" name="Прямоугольник 3"/>
          <p:cNvSpPr/>
          <p:nvPr/>
        </p:nvSpPr>
        <p:spPr>
          <a:xfrm>
            <a:off x="5143504" y="1643050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 Россия</a:t>
            </a:r>
          </a:p>
          <a:p>
            <a:r>
              <a:rPr lang="ru-RU" sz="2400" dirty="0" smtClean="0"/>
              <a:t>* Я знаю край; там на          брегах</a:t>
            </a:r>
          </a:p>
          <a:p>
            <a:r>
              <a:rPr lang="ru-RU" sz="2400" dirty="0" smtClean="0"/>
              <a:t>* Ночь тиха в небесном поле</a:t>
            </a:r>
          </a:p>
          <a:p>
            <a:r>
              <a:rPr lang="ru-RU" sz="2400" dirty="0" smtClean="0"/>
              <a:t>* Брожу ли я вдоль улиц  шумных</a:t>
            </a:r>
          </a:p>
          <a:p>
            <a:r>
              <a:rPr lang="ru-RU" sz="2400" dirty="0" smtClean="0"/>
              <a:t>* Зимняя дорога</a:t>
            </a:r>
          </a:p>
          <a:p>
            <a:r>
              <a:rPr lang="ru-RU" sz="2400" dirty="0" smtClean="0"/>
              <a:t>* К морю</a:t>
            </a:r>
          </a:p>
          <a:p>
            <a:r>
              <a:rPr lang="ru-RU" sz="2400" dirty="0" smtClean="0"/>
              <a:t>* Деревня</a:t>
            </a:r>
          </a:p>
          <a:p>
            <a:r>
              <a:rPr lang="ru-RU" sz="2400" dirty="0" smtClean="0"/>
              <a:t>* Была пора</a:t>
            </a:r>
          </a:p>
          <a:p>
            <a:r>
              <a:rPr lang="ru-RU" sz="2400" dirty="0" smtClean="0"/>
              <a:t>* Окно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269</TotalTime>
  <Words>361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Тема урока : С чего начинается Родина?</vt:lpstr>
      <vt:lpstr>           Загадка</vt:lpstr>
      <vt:lpstr>      Цели урока:</vt:lpstr>
      <vt:lpstr>    Толковый словарь</vt:lpstr>
      <vt:lpstr>Михаил  Львович Матусовский (23.07.1915г.- 17.07.1990г.)</vt:lpstr>
      <vt:lpstr>             Заглавия</vt:lpstr>
      <vt:lpstr>     Словарная работа</vt:lpstr>
      <vt:lpstr>                    План</vt:lpstr>
      <vt:lpstr>А.С. Пушкин (06.06.1799- 10.02.1837гг.)</vt:lpstr>
      <vt:lpstr>Береза – символ России</vt:lpstr>
      <vt:lpstr>Что мы знали о Родине идя на урок?</vt:lpstr>
      <vt:lpstr>Что мы узнали о Родине на уроке?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чего начинается Родина?</dc:title>
  <dc:creator>Нина</dc:creator>
  <cp:lastModifiedBy>Нина</cp:lastModifiedBy>
  <cp:revision>35</cp:revision>
  <dcterms:created xsi:type="dcterms:W3CDTF">2012-11-20T04:49:54Z</dcterms:created>
  <dcterms:modified xsi:type="dcterms:W3CDTF">2012-11-25T20:30:43Z</dcterms:modified>
</cp:coreProperties>
</file>