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46" r:id="rId3"/>
  </p:sldMasterIdLst>
  <p:notesMasterIdLst>
    <p:notesMasterId r:id="rId27"/>
  </p:notesMasterIdLst>
  <p:sldIdLst>
    <p:sldId id="256" r:id="rId4"/>
    <p:sldId id="266" r:id="rId5"/>
    <p:sldId id="263" r:id="rId6"/>
    <p:sldId id="260" r:id="rId7"/>
    <p:sldId id="284" r:id="rId8"/>
    <p:sldId id="268" r:id="rId9"/>
    <p:sldId id="269" r:id="rId10"/>
    <p:sldId id="265" r:id="rId11"/>
    <p:sldId id="271" r:id="rId12"/>
    <p:sldId id="272" r:id="rId13"/>
    <p:sldId id="279" r:id="rId14"/>
    <p:sldId id="280" r:id="rId15"/>
    <p:sldId id="281" r:id="rId16"/>
    <p:sldId id="285" r:id="rId17"/>
    <p:sldId id="286" r:id="rId18"/>
    <p:sldId id="276" r:id="rId19"/>
    <p:sldId id="277" r:id="rId20"/>
    <p:sldId id="278" r:id="rId21"/>
    <p:sldId id="274" r:id="rId22"/>
    <p:sldId id="275" r:id="rId23"/>
    <p:sldId id="287" r:id="rId24"/>
    <p:sldId id="283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4" autoAdjust="0"/>
    <p:restoredTop sz="94660"/>
  </p:normalViewPr>
  <p:slideViewPr>
    <p:cSldViewPr>
      <p:cViewPr varScale="1">
        <p:scale>
          <a:sx n="89" d="100"/>
          <a:sy n="89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80C16-9E74-4558-A91E-668B16C7D987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1_2" csCatId="accent1" phldr="1"/>
      <dgm:spPr/>
    </dgm:pt>
    <dgm:pt modelId="{2EA13FC2-4F0D-4ADE-AF8E-F4C008BB5286}">
      <dgm:prSet phldrT="[Text]" custT="1"/>
      <dgm:spPr>
        <a:solidFill>
          <a:schemeClr val="accent1">
            <a:lumMod val="20000"/>
            <a:lumOff val="80000"/>
          </a:schemeClr>
        </a:solidFill>
        <a:ln w="28575"/>
        <a:effectLst>
          <a:innerShdw blurRad="63500" dist="50800" dir="108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o-RO" sz="2000" dirty="0" smtClean="0">
              <a:latin typeface="Times New Roman" pitchFamily="18" charset="0"/>
              <a:cs typeface="Times New Roman" pitchFamily="18" charset="0"/>
            </a:rPr>
            <a:t>Este o abordare şi un proces continuu de dezvoltare a politicilor şi practicilor educaţionale, orientate spre asigurarea oportunităţilor şi şanselor egale pentru persoanele excluse/marginalizate de a beneficia de drepturile fundamentale la dezvoltare şi educaţie</a:t>
          </a:r>
          <a:endParaRPr lang="en-US" sz="2000" dirty="0">
            <a:latin typeface="Times New Roman" pitchFamily="18" charset="0"/>
            <a:cs typeface="Times New Roman" pitchFamily="18" charset="0"/>
          </a:endParaRPr>
        </a:p>
      </dgm:t>
    </dgm:pt>
    <dgm:pt modelId="{CB39DB33-4BF9-4A90-AAB6-3C3E8A3101A9}" type="parTrans" cxnId="{FA06D29A-B87E-4A04-87DF-2248579B755D}">
      <dgm:prSet/>
      <dgm:spPr/>
      <dgm:t>
        <a:bodyPr/>
        <a:lstStyle/>
        <a:p>
          <a:endParaRPr lang="en-US"/>
        </a:p>
      </dgm:t>
    </dgm:pt>
    <dgm:pt modelId="{1B6EA5AD-552A-46F6-B0DF-90799DA3AA57}" type="sibTrans" cxnId="{FA06D29A-B87E-4A04-87DF-2248579B755D}">
      <dgm:prSet/>
      <dgm:spPr/>
      <dgm:t>
        <a:bodyPr/>
        <a:lstStyle/>
        <a:p>
          <a:endParaRPr lang="en-US"/>
        </a:p>
      </dgm:t>
    </dgm:pt>
    <dgm:pt modelId="{61F85F8D-0EE8-4BFF-B685-9ABF995637A0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o-RO" dirty="0" smtClean="0">
              <a:latin typeface="Times New Roman" pitchFamily="18" charset="0"/>
              <a:cs typeface="Times New Roman" pitchFamily="18" charset="0"/>
            </a:rPr>
            <a:t>Prevede schimbarea şi adaptarea continuă a sistemului educaţional pentru a răspunde diversităţii copiilor şi nevoilor ce decurg din aceasta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A541A49-11CF-459D-BB16-01AC8FEDDC69}" type="parTrans" cxnId="{4482A702-0F7D-48EA-9E3A-A76AFDF2F188}">
      <dgm:prSet/>
      <dgm:spPr/>
      <dgm:t>
        <a:bodyPr/>
        <a:lstStyle/>
        <a:p>
          <a:endParaRPr lang="en-US"/>
        </a:p>
      </dgm:t>
    </dgm:pt>
    <dgm:pt modelId="{BD5B1EA6-3112-463E-82B8-AE45DBFC93D3}" type="sibTrans" cxnId="{4482A702-0F7D-48EA-9E3A-A76AFDF2F188}">
      <dgm:prSet/>
      <dgm:spPr/>
      <dgm:t>
        <a:bodyPr/>
        <a:lstStyle/>
        <a:p>
          <a:endParaRPr lang="en-US"/>
        </a:p>
      </dgm:t>
    </dgm:pt>
    <dgm:pt modelId="{0ECF7FDD-F82C-463D-AECE-01B6FF5B0A14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ro-RO" sz="2000" b="1" u="none" dirty="0" smtClean="0">
              <a:latin typeface="Times New Roman" pitchFamily="18" charset="0"/>
              <a:cs typeface="Times New Roman" pitchFamily="18" charset="0"/>
            </a:rPr>
            <a:t>ESTE O PROVOCARE SPRE SCHIMBAREA ATITUDINILOR ŞI MENTALITĂŢII</a:t>
          </a:r>
          <a:endParaRPr lang="en-US" sz="2000" u="none" dirty="0">
            <a:latin typeface="Times New Roman" pitchFamily="18" charset="0"/>
            <a:cs typeface="Times New Roman" pitchFamily="18" charset="0"/>
          </a:endParaRPr>
        </a:p>
      </dgm:t>
    </dgm:pt>
    <dgm:pt modelId="{67064290-6074-4BCD-BBFF-765BCCD0D117}" type="parTrans" cxnId="{EEBDF213-827A-47CE-967A-B4FA42D5DE13}">
      <dgm:prSet/>
      <dgm:spPr/>
      <dgm:t>
        <a:bodyPr/>
        <a:lstStyle/>
        <a:p>
          <a:endParaRPr lang="en-US"/>
        </a:p>
      </dgm:t>
    </dgm:pt>
    <dgm:pt modelId="{FF3A7647-2D2D-4BD8-873A-74E2AA3F7CD0}" type="sibTrans" cxnId="{EEBDF213-827A-47CE-967A-B4FA42D5DE13}">
      <dgm:prSet/>
      <dgm:spPr/>
      <dgm:t>
        <a:bodyPr/>
        <a:lstStyle/>
        <a:p>
          <a:endParaRPr lang="en-US"/>
        </a:p>
      </dgm:t>
    </dgm:pt>
    <dgm:pt modelId="{3CC7A5A2-8D95-4837-9BCB-050750E8103C}" type="pres">
      <dgm:prSet presAssocID="{47980C16-9E74-4558-A91E-668B16C7D987}" presName="linearFlow" presStyleCnt="0">
        <dgm:presLayoutVars>
          <dgm:dir/>
          <dgm:resizeHandles val="exact"/>
        </dgm:presLayoutVars>
      </dgm:prSet>
      <dgm:spPr/>
    </dgm:pt>
    <dgm:pt modelId="{AD56AE20-6590-4B73-A647-C40AB2F3E855}" type="pres">
      <dgm:prSet presAssocID="{2EA13FC2-4F0D-4ADE-AF8E-F4C008BB5286}" presName="comp" presStyleCnt="0"/>
      <dgm:spPr/>
    </dgm:pt>
    <dgm:pt modelId="{93D014DD-FF2C-44AE-B362-4A280005B48E}" type="pres">
      <dgm:prSet presAssocID="{2EA13FC2-4F0D-4ADE-AF8E-F4C008BB5286}" presName="rect2" presStyleLbl="node1" presStyleIdx="0" presStyleCnt="3" custScaleX="197808" custScaleY="133855" custLinFactNeighborX="28153" custLinFactNeighborY="-4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15FFC-FE72-4143-AF4F-AE829509BD0A}" type="pres">
      <dgm:prSet presAssocID="{2EA13FC2-4F0D-4ADE-AF8E-F4C008BB5286}" presName="rect1" presStyleLbl="lnNode1" presStyleIdx="0" presStyleCnt="3" custScaleX="137297" custScaleY="141859" custLinFactNeighborX="-67335" custLinFactNeighborY="-12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</dgm:spPr>
    </dgm:pt>
    <dgm:pt modelId="{0E97AAC2-438F-4A84-AFE8-4B5ADDAE6137}" type="pres">
      <dgm:prSet presAssocID="{1B6EA5AD-552A-46F6-B0DF-90799DA3AA57}" presName="sibTrans" presStyleCnt="0"/>
      <dgm:spPr/>
    </dgm:pt>
    <dgm:pt modelId="{D0863385-2F2A-471F-BBA4-1DF299F03FA1}" type="pres">
      <dgm:prSet presAssocID="{61F85F8D-0EE8-4BFF-B685-9ABF995637A0}" presName="comp" presStyleCnt="0"/>
      <dgm:spPr/>
    </dgm:pt>
    <dgm:pt modelId="{4E233E78-4E5E-421D-92CD-66F34300FE29}" type="pres">
      <dgm:prSet presAssocID="{61F85F8D-0EE8-4BFF-B685-9ABF995637A0}" presName="rect2" presStyleLbl="node1" presStyleIdx="1" presStyleCnt="3" custScaleX="152991" custLinFactNeighborX="-41847" custLinFactNeighborY="9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97A73-192F-4FC8-9342-1DEBECB2D5F3}" type="pres">
      <dgm:prSet presAssocID="{61F85F8D-0EE8-4BFF-B685-9ABF995637A0}" presName="rect1" presStyleLbl="lnNode1" presStyleIdx="1" presStyleCnt="3" custScaleX="141298" custScaleY="131757" custLinFactNeighborX="14615" custLinFactNeighborY="261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7A8C6518-2E8A-4EDE-9BBB-D375A80EDBE6}" type="pres">
      <dgm:prSet presAssocID="{BD5B1EA6-3112-463E-82B8-AE45DBFC93D3}" presName="sibTrans" presStyleCnt="0"/>
      <dgm:spPr/>
    </dgm:pt>
    <dgm:pt modelId="{6EBB90AE-ECE3-42FC-A53B-586F931F30AD}" type="pres">
      <dgm:prSet presAssocID="{0ECF7FDD-F82C-463D-AECE-01B6FF5B0A14}" presName="comp" presStyleCnt="0"/>
      <dgm:spPr/>
    </dgm:pt>
    <dgm:pt modelId="{A41E6063-779D-4BF3-B959-C2B129858E8B}" type="pres">
      <dgm:prSet presAssocID="{0ECF7FDD-F82C-463D-AECE-01B6FF5B0A14}" presName="rect2" presStyleLbl="node1" presStyleIdx="2" presStyleCnt="3" custScaleX="159991" custLinFactNeighborX="29861" custLinFactNeighborY="-3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3DF9F-2F08-4525-B1FB-4605CA59CCC4}" type="pres">
      <dgm:prSet presAssocID="{0ECF7FDD-F82C-463D-AECE-01B6FF5B0A14}" presName="rect1" presStyleLbl="lnNode1" presStyleIdx="2" presStyleCnt="3" custScaleX="214502" custScaleY="127231" custLinFactNeighborX="-63527" custLinFactNeighborY="-1177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</dgm:ptLst>
  <dgm:cxnLst>
    <dgm:cxn modelId="{BB043177-FA7C-425F-BFCA-02EDAA240693}" type="presOf" srcId="{2EA13FC2-4F0D-4ADE-AF8E-F4C008BB5286}" destId="{93D014DD-FF2C-44AE-B362-4A280005B48E}" srcOrd="0" destOrd="0" presId="urn:microsoft.com/office/officeart/2008/layout/AlternatingPictureBlocks"/>
    <dgm:cxn modelId="{C05C5D71-1E77-4778-A2DD-67F6D87F1382}" type="presOf" srcId="{47980C16-9E74-4558-A91E-668B16C7D987}" destId="{3CC7A5A2-8D95-4837-9BCB-050750E8103C}" srcOrd="0" destOrd="0" presId="urn:microsoft.com/office/officeart/2008/layout/AlternatingPictureBlocks"/>
    <dgm:cxn modelId="{89AF7730-6CFD-47B4-9AD4-B6DBD5AD825C}" type="presOf" srcId="{61F85F8D-0EE8-4BFF-B685-9ABF995637A0}" destId="{4E233E78-4E5E-421D-92CD-66F34300FE29}" srcOrd="0" destOrd="0" presId="urn:microsoft.com/office/officeart/2008/layout/AlternatingPictureBlocks"/>
    <dgm:cxn modelId="{EEBDF213-827A-47CE-967A-B4FA42D5DE13}" srcId="{47980C16-9E74-4558-A91E-668B16C7D987}" destId="{0ECF7FDD-F82C-463D-AECE-01B6FF5B0A14}" srcOrd="2" destOrd="0" parTransId="{67064290-6074-4BCD-BBFF-765BCCD0D117}" sibTransId="{FF3A7647-2D2D-4BD8-873A-74E2AA3F7CD0}"/>
    <dgm:cxn modelId="{4482A702-0F7D-48EA-9E3A-A76AFDF2F188}" srcId="{47980C16-9E74-4558-A91E-668B16C7D987}" destId="{61F85F8D-0EE8-4BFF-B685-9ABF995637A0}" srcOrd="1" destOrd="0" parTransId="{DA541A49-11CF-459D-BB16-01AC8FEDDC69}" sibTransId="{BD5B1EA6-3112-463E-82B8-AE45DBFC93D3}"/>
    <dgm:cxn modelId="{06B04EB0-02BE-4F63-9469-7B0ADD60FEAC}" type="presOf" srcId="{0ECF7FDD-F82C-463D-AECE-01B6FF5B0A14}" destId="{A41E6063-779D-4BF3-B959-C2B129858E8B}" srcOrd="0" destOrd="0" presId="urn:microsoft.com/office/officeart/2008/layout/AlternatingPictureBlocks"/>
    <dgm:cxn modelId="{FA06D29A-B87E-4A04-87DF-2248579B755D}" srcId="{47980C16-9E74-4558-A91E-668B16C7D987}" destId="{2EA13FC2-4F0D-4ADE-AF8E-F4C008BB5286}" srcOrd="0" destOrd="0" parTransId="{CB39DB33-4BF9-4A90-AAB6-3C3E8A3101A9}" sibTransId="{1B6EA5AD-552A-46F6-B0DF-90799DA3AA57}"/>
    <dgm:cxn modelId="{5CD03936-99CA-4B91-8602-0A3A591E77C3}" type="presParOf" srcId="{3CC7A5A2-8D95-4837-9BCB-050750E8103C}" destId="{AD56AE20-6590-4B73-A647-C40AB2F3E855}" srcOrd="0" destOrd="0" presId="urn:microsoft.com/office/officeart/2008/layout/AlternatingPictureBlocks"/>
    <dgm:cxn modelId="{0E9EA08A-A577-4E8C-A78B-9EE61E704F25}" type="presParOf" srcId="{AD56AE20-6590-4B73-A647-C40AB2F3E855}" destId="{93D014DD-FF2C-44AE-B362-4A280005B48E}" srcOrd="0" destOrd="0" presId="urn:microsoft.com/office/officeart/2008/layout/AlternatingPictureBlocks"/>
    <dgm:cxn modelId="{C1351689-CD53-482E-A3D3-4CCACCD06D90}" type="presParOf" srcId="{AD56AE20-6590-4B73-A647-C40AB2F3E855}" destId="{43215FFC-FE72-4143-AF4F-AE829509BD0A}" srcOrd="1" destOrd="0" presId="urn:microsoft.com/office/officeart/2008/layout/AlternatingPictureBlocks"/>
    <dgm:cxn modelId="{99935330-C236-419E-ABE7-F3D3C392D8CB}" type="presParOf" srcId="{3CC7A5A2-8D95-4837-9BCB-050750E8103C}" destId="{0E97AAC2-438F-4A84-AFE8-4B5ADDAE6137}" srcOrd="1" destOrd="0" presId="urn:microsoft.com/office/officeart/2008/layout/AlternatingPictureBlocks"/>
    <dgm:cxn modelId="{EF4EB4DE-B58B-4DCD-AB0D-FDE81CBD0692}" type="presParOf" srcId="{3CC7A5A2-8D95-4837-9BCB-050750E8103C}" destId="{D0863385-2F2A-471F-BBA4-1DF299F03FA1}" srcOrd="2" destOrd="0" presId="urn:microsoft.com/office/officeart/2008/layout/AlternatingPictureBlocks"/>
    <dgm:cxn modelId="{09956F66-458B-4B6A-A750-3E5AD36DA456}" type="presParOf" srcId="{D0863385-2F2A-471F-BBA4-1DF299F03FA1}" destId="{4E233E78-4E5E-421D-92CD-66F34300FE29}" srcOrd="0" destOrd="0" presId="urn:microsoft.com/office/officeart/2008/layout/AlternatingPictureBlocks"/>
    <dgm:cxn modelId="{CE654DDF-D9FE-4DDD-B109-15B4E1D929D6}" type="presParOf" srcId="{D0863385-2F2A-471F-BBA4-1DF299F03FA1}" destId="{CDE97A73-192F-4FC8-9342-1DEBECB2D5F3}" srcOrd="1" destOrd="0" presId="urn:microsoft.com/office/officeart/2008/layout/AlternatingPictureBlocks"/>
    <dgm:cxn modelId="{FAE35918-D6E9-4C02-9867-D5D745173AA0}" type="presParOf" srcId="{3CC7A5A2-8D95-4837-9BCB-050750E8103C}" destId="{7A8C6518-2E8A-4EDE-9BBB-D375A80EDBE6}" srcOrd="3" destOrd="0" presId="urn:microsoft.com/office/officeart/2008/layout/AlternatingPictureBlocks"/>
    <dgm:cxn modelId="{020D55CD-0501-4201-9907-38E7FCA19586}" type="presParOf" srcId="{3CC7A5A2-8D95-4837-9BCB-050750E8103C}" destId="{6EBB90AE-ECE3-42FC-A53B-586F931F30AD}" srcOrd="4" destOrd="0" presId="urn:microsoft.com/office/officeart/2008/layout/AlternatingPictureBlocks"/>
    <dgm:cxn modelId="{F12E994F-A010-4186-8EBC-7A48033D527C}" type="presParOf" srcId="{6EBB90AE-ECE3-42FC-A53B-586F931F30AD}" destId="{A41E6063-779D-4BF3-B959-C2B129858E8B}" srcOrd="0" destOrd="0" presId="urn:microsoft.com/office/officeart/2008/layout/AlternatingPictureBlocks"/>
    <dgm:cxn modelId="{11BA124B-2901-42B6-900A-2DDE0A5A9DCD}" type="presParOf" srcId="{6EBB90AE-ECE3-42FC-A53B-586F931F30AD}" destId="{4523DF9F-2F08-4525-B1FB-4605CA59CCC4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184AF-460B-4DFB-84CC-05D8D62EA75B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219A6B-6AD0-4DA9-940B-248626AA6508}">
      <dgm:prSet phldrT="[Text]" custT="1"/>
      <dgm:spPr/>
      <dgm:t>
        <a:bodyPr/>
        <a:lstStyle/>
        <a:p>
          <a:r>
            <a:rPr lang="ro-RO" sz="2400" b="1" baseline="0" dirty="0" smtClean="0"/>
            <a:t>Abordarea tradițională</a:t>
          </a:r>
          <a:endParaRPr lang="en-US" sz="2400" b="1" baseline="0" dirty="0"/>
        </a:p>
      </dgm:t>
    </dgm:pt>
    <dgm:pt modelId="{23F36387-1256-41B2-9104-B4507630E677}" type="parTrans" cxnId="{2E7BE9E8-E8DE-4B9F-A262-130A68226A9C}">
      <dgm:prSet/>
      <dgm:spPr/>
      <dgm:t>
        <a:bodyPr/>
        <a:lstStyle/>
        <a:p>
          <a:endParaRPr lang="en-US"/>
        </a:p>
      </dgm:t>
    </dgm:pt>
    <dgm:pt modelId="{0C8CFE59-5583-4AFD-AEB4-C0F684F1AFC8}" type="sibTrans" cxnId="{2E7BE9E8-E8DE-4B9F-A262-130A68226A9C}">
      <dgm:prSet/>
      <dgm:spPr/>
      <dgm:t>
        <a:bodyPr/>
        <a:lstStyle/>
        <a:p>
          <a:endParaRPr lang="en-US"/>
        </a:p>
      </dgm:t>
    </dgm:pt>
    <dgm:pt modelId="{ACC7023E-31E9-4809-AEF8-97AB41F3B98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700" b="1" dirty="0" smtClean="0"/>
            <a:t>Prioritatea o constituie </a:t>
          </a:r>
          <a:r>
            <a:rPr lang="ro-RO" sz="1700" b="1" i="0" u="sng" dirty="0" smtClean="0"/>
            <a:t>elevii „buni“.</a:t>
          </a:r>
          <a:endParaRPr lang="en-US" sz="1700" b="1" i="0" u="sng" dirty="0"/>
        </a:p>
      </dgm:t>
    </dgm:pt>
    <dgm:pt modelId="{7F0521A6-E33F-4F46-B0F1-1261E815F3E7}" type="parTrans" cxnId="{D1FC6F2B-6687-486F-8649-5E2F55EC7811}">
      <dgm:prSet/>
      <dgm:spPr/>
      <dgm:t>
        <a:bodyPr/>
        <a:lstStyle/>
        <a:p>
          <a:endParaRPr lang="en-US"/>
        </a:p>
      </dgm:t>
    </dgm:pt>
    <dgm:pt modelId="{33B98509-EB29-48CF-96F0-919E0545F159}" type="sibTrans" cxnId="{D1FC6F2B-6687-486F-8649-5E2F55EC7811}">
      <dgm:prSet/>
      <dgm:spPr/>
      <dgm:t>
        <a:bodyPr/>
        <a:lstStyle/>
        <a:p>
          <a:endParaRPr lang="en-US"/>
        </a:p>
      </dgm:t>
    </dgm:pt>
    <dgm:pt modelId="{F4FF9B61-DA25-475E-98F7-262795114073}">
      <dgm:prSet phldrT="[Text]" custT="1"/>
      <dgm:spPr/>
      <dgm:t>
        <a:bodyPr/>
        <a:lstStyle/>
        <a:p>
          <a:r>
            <a:rPr lang="ro-RO" sz="2400" b="1" baseline="0" dirty="0" smtClean="0"/>
            <a:t>Abordarea incluzivă</a:t>
          </a:r>
          <a:endParaRPr lang="en-US" sz="2400" b="1" baseline="0" dirty="0" smtClean="0"/>
        </a:p>
      </dgm:t>
    </dgm:pt>
    <dgm:pt modelId="{80249B11-D16C-417B-B3E9-6BC64C888D1B}" type="parTrans" cxnId="{77AA7116-E3C7-4405-966E-161CD8A0B720}">
      <dgm:prSet/>
      <dgm:spPr/>
      <dgm:t>
        <a:bodyPr/>
        <a:lstStyle/>
        <a:p>
          <a:endParaRPr lang="en-US"/>
        </a:p>
      </dgm:t>
    </dgm:pt>
    <dgm:pt modelId="{C49ADB6A-A8F5-48F4-9CEF-71D111727427}" type="sibTrans" cxnId="{77AA7116-E3C7-4405-966E-161CD8A0B720}">
      <dgm:prSet/>
      <dgm:spPr/>
      <dgm:t>
        <a:bodyPr/>
        <a:lstStyle/>
        <a:p>
          <a:endParaRPr lang="en-US"/>
        </a:p>
      </dgm:t>
    </dgm:pt>
    <dgm:pt modelId="{01BB7178-58EA-4700-A7E6-112D7C54EEDE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i="0" u="sng" dirty="0" smtClean="0"/>
            <a:t>Toţi elevii </a:t>
          </a:r>
          <a:r>
            <a:rPr lang="ro-RO" b="1" dirty="0" smtClean="0"/>
            <a:t>sunt consideraţi la fel de importanţi.</a:t>
          </a:r>
          <a:endParaRPr lang="en-US" dirty="0"/>
        </a:p>
      </dgm:t>
    </dgm:pt>
    <dgm:pt modelId="{8F48B6F3-2A8E-46DC-AD9A-36AFBF03D40E}" type="parTrans" cxnId="{BD374FC5-0361-444B-9FAF-822592D2013A}">
      <dgm:prSet/>
      <dgm:spPr/>
      <dgm:t>
        <a:bodyPr/>
        <a:lstStyle/>
        <a:p>
          <a:endParaRPr lang="en-US"/>
        </a:p>
      </dgm:t>
    </dgm:pt>
    <dgm:pt modelId="{7E7E02D7-D44B-4B9B-A8AB-A49B41295942}" type="sibTrans" cxnId="{BD374FC5-0361-444B-9FAF-822592D2013A}">
      <dgm:prSet/>
      <dgm:spPr/>
      <dgm:t>
        <a:bodyPr/>
        <a:lstStyle/>
        <a:p>
          <a:endParaRPr lang="en-US"/>
        </a:p>
      </dgm:t>
    </dgm:pt>
    <dgm:pt modelId="{006C5829-0047-486C-A541-7D3CD0A15D7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700" b="1" dirty="0" smtClean="0"/>
            <a:t>Cei mai buni profesori sunt cei care au </a:t>
          </a:r>
          <a:r>
            <a:rPr lang="ro-RO" sz="1700" b="1" u="sng" dirty="0" smtClean="0"/>
            <a:t>rezultate bune cu cei mai buni elevi.</a:t>
          </a:r>
          <a:endParaRPr lang="en-US" sz="1700" u="sng" dirty="0"/>
        </a:p>
      </dgm:t>
    </dgm:pt>
    <dgm:pt modelId="{383F9457-1934-4DC8-94DE-9A8516532AEB}" type="parTrans" cxnId="{D4E415C3-F679-4C84-9369-48BA4B0D89C3}">
      <dgm:prSet/>
      <dgm:spPr/>
      <dgm:t>
        <a:bodyPr/>
        <a:lstStyle/>
        <a:p>
          <a:endParaRPr lang="en-US"/>
        </a:p>
      </dgm:t>
    </dgm:pt>
    <dgm:pt modelId="{138B3D23-577E-4473-8C64-EB2BEA82337C}" type="sibTrans" cxnId="{D4E415C3-F679-4C84-9369-48BA4B0D89C3}">
      <dgm:prSet/>
      <dgm:spPr/>
      <dgm:t>
        <a:bodyPr/>
        <a:lstStyle/>
        <a:p>
          <a:endParaRPr lang="en-US"/>
        </a:p>
      </dgm:t>
    </dgm:pt>
    <dgm:pt modelId="{F55E0ABC-9408-40F9-9CA7-241423E265F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Cei mai buni profesori sunt cei care ii ajuta pe </a:t>
          </a:r>
          <a:r>
            <a:rPr lang="ro-RO" b="1" u="sng" dirty="0" smtClean="0"/>
            <a:t>toţi elevii sa înregistreze progrese.</a:t>
          </a:r>
          <a:endParaRPr lang="en-US" u="sng" dirty="0"/>
        </a:p>
      </dgm:t>
    </dgm:pt>
    <dgm:pt modelId="{069CCD1A-196A-482D-9572-CA2C9549473A}" type="parTrans" cxnId="{27A9C979-46DE-4DED-8F93-B6B0250365F6}">
      <dgm:prSet/>
      <dgm:spPr/>
      <dgm:t>
        <a:bodyPr/>
        <a:lstStyle/>
        <a:p>
          <a:endParaRPr lang="en-US"/>
        </a:p>
      </dgm:t>
    </dgm:pt>
    <dgm:pt modelId="{0BF31B64-3372-4DCF-847E-3F37C1507157}" type="sibTrans" cxnId="{27A9C979-46DE-4DED-8F93-B6B0250365F6}">
      <dgm:prSet/>
      <dgm:spPr/>
      <dgm:t>
        <a:bodyPr/>
        <a:lstStyle/>
        <a:p>
          <a:endParaRPr lang="en-US"/>
        </a:p>
      </dgm:t>
    </dgm:pt>
    <dgm:pt modelId="{6AFAB094-8D26-4D06-BE31-B99596F11F51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700" b="1" dirty="0" smtClean="0"/>
            <a:t>Instituțiile sunt evaluate /apreciate după </a:t>
          </a:r>
          <a:r>
            <a:rPr lang="ro-RO" sz="1700" b="1" u="sng" dirty="0" smtClean="0"/>
            <a:t>rezultatele obţinute de cei mai buni elevi.</a:t>
          </a:r>
          <a:endParaRPr lang="en-US" sz="1700" u="sng" dirty="0"/>
        </a:p>
      </dgm:t>
    </dgm:pt>
    <dgm:pt modelId="{7EAD2F9D-4994-4405-B0BC-E24B07619F3E}" type="parTrans" cxnId="{FF70C46F-CF18-4FE3-9375-61D07D36293B}">
      <dgm:prSet/>
      <dgm:spPr/>
      <dgm:t>
        <a:bodyPr/>
        <a:lstStyle/>
        <a:p>
          <a:endParaRPr lang="en-US"/>
        </a:p>
      </dgm:t>
    </dgm:pt>
    <dgm:pt modelId="{FFCDA1FB-23D4-4557-AAF3-E15D31869DBC}" type="sibTrans" cxnId="{FF70C46F-CF18-4FE3-9375-61D07D36293B}">
      <dgm:prSet/>
      <dgm:spPr/>
      <dgm:t>
        <a:bodyPr/>
        <a:lstStyle/>
        <a:p>
          <a:endParaRPr lang="en-US"/>
        </a:p>
      </dgm:t>
    </dgm:pt>
    <dgm:pt modelId="{B6E3A51B-C03D-4056-AD84-2F7FE0573369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Instituțiile sunt evaluate/apreciate după </a:t>
          </a:r>
          <a:r>
            <a:rPr lang="ro-RO" b="1" u="sng" dirty="0" smtClean="0"/>
            <a:t>progresul înregistrat de toţi elevii</a:t>
          </a:r>
          <a:r>
            <a:rPr lang="ro-RO" b="1" dirty="0" smtClean="0"/>
            <a:t>.</a:t>
          </a:r>
          <a:endParaRPr lang="en-US" dirty="0"/>
        </a:p>
      </dgm:t>
    </dgm:pt>
    <dgm:pt modelId="{14B8044A-6FF4-40D2-AF2F-618A00AD9A52}" type="parTrans" cxnId="{1900F571-0005-4ADC-B865-5F0CC286714B}">
      <dgm:prSet/>
      <dgm:spPr/>
      <dgm:t>
        <a:bodyPr/>
        <a:lstStyle/>
        <a:p>
          <a:endParaRPr lang="en-US"/>
        </a:p>
      </dgm:t>
    </dgm:pt>
    <dgm:pt modelId="{569EFA96-1119-4A77-B087-D62C76A743BF}" type="sibTrans" cxnId="{1900F571-0005-4ADC-B865-5F0CC286714B}">
      <dgm:prSet/>
      <dgm:spPr/>
      <dgm:t>
        <a:bodyPr/>
        <a:lstStyle/>
        <a:p>
          <a:endParaRPr lang="en-US"/>
        </a:p>
      </dgm:t>
    </dgm:pt>
    <dgm:pt modelId="{5786275D-877A-40FA-8A79-99770483FA01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700" b="1" u="sng" dirty="0" smtClean="0"/>
            <a:t>Părinții sunt doar informați</a:t>
          </a:r>
          <a:r>
            <a:rPr lang="ro-RO" sz="1700" b="1" dirty="0" smtClean="0"/>
            <a:t>, de regulă public, despre problemele și insuccesele copilului.</a:t>
          </a:r>
          <a:endParaRPr lang="en-US" sz="1700" dirty="0"/>
        </a:p>
      </dgm:t>
    </dgm:pt>
    <dgm:pt modelId="{FE12F434-2D42-4EF7-ACBC-D9AB24850512}" type="parTrans" cxnId="{785774A8-61ED-4078-AA9C-5073C48E0699}">
      <dgm:prSet/>
      <dgm:spPr/>
      <dgm:t>
        <a:bodyPr/>
        <a:lstStyle/>
        <a:p>
          <a:endParaRPr lang="en-US"/>
        </a:p>
      </dgm:t>
    </dgm:pt>
    <dgm:pt modelId="{DBEBB1A1-B803-4E44-ABCF-16835F09CD23}" type="sibTrans" cxnId="{785774A8-61ED-4078-AA9C-5073C48E0699}">
      <dgm:prSet/>
      <dgm:spPr/>
      <dgm:t>
        <a:bodyPr/>
        <a:lstStyle/>
        <a:p>
          <a:endParaRPr lang="en-US"/>
        </a:p>
      </dgm:t>
    </dgm:pt>
    <dgm:pt modelId="{F44BAA6A-FC6C-4F51-9CDA-1E829F9E074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700" dirty="0"/>
        </a:p>
      </dgm:t>
    </dgm:pt>
    <dgm:pt modelId="{46E30B69-27E8-4E0F-95E1-59E1F61B1C2D}" type="parTrans" cxnId="{FCE6BA11-38F0-4FBC-9B76-B0788BA43F5F}">
      <dgm:prSet/>
      <dgm:spPr/>
      <dgm:t>
        <a:bodyPr/>
        <a:lstStyle/>
        <a:p>
          <a:endParaRPr lang="en-US"/>
        </a:p>
      </dgm:t>
    </dgm:pt>
    <dgm:pt modelId="{7855F10E-CA60-45BB-AB09-7C021A7A67AB}" type="sibTrans" cxnId="{FCE6BA11-38F0-4FBC-9B76-B0788BA43F5F}">
      <dgm:prSet/>
      <dgm:spPr/>
      <dgm:t>
        <a:bodyPr/>
        <a:lstStyle/>
        <a:p>
          <a:endParaRPr lang="en-US"/>
        </a:p>
      </dgm:t>
    </dgm:pt>
    <dgm:pt modelId="{3B8053A7-3093-4C90-A586-15C670C88D9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700" dirty="0"/>
        </a:p>
      </dgm:t>
    </dgm:pt>
    <dgm:pt modelId="{38F3A7DA-67F0-423D-A790-B78E603B4A79}" type="parTrans" cxnId="{84602A4B-0195-49AE-BCB9-C8A4662AEBDE}">
      <dgm:prSet/>
      <dgm:spPr/>
      <dgm:t>
        <a:bodyPr/>
        <a:lstStyle/>
        <a:p>
          <a:endParaRPr lang="en-US"/>
        </a:p>
      </dgm:t>
    </dgm:pt>
    <dgm:pt modelId="{37F35522-1C4A-49E3-9B23-CD6CD694E3AD}" type="sibTrans" cxnId="{84602A4B-0195-49AE-BCB9-C8A4662AEBDE}">
      <dgm:prSet/>
      <dgm:spPr/>
      <dgm:t>
        <a:bodyPr/>
        <a:lstStyle/>
        <a:p>
          <a:endParaRPr lang="en-US"/>
        </a:p>
      </dgm:t>
    </dgm:pt>
    <dgm:pt modelId="{B9A042BC-F0C6-4772-9B6B-83FBEEB5F3D4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9F55377A-8CD2-4A5F-B13A-A588B4FFD2F6}" type="parTrans" cxnId="{FF18D42A-D176-4053-B935-07B0100B3853}">
      <dgm:prSet/>
      <dgm:spPr/>
      <dgm:t>
        <a:bodyPr/>
        <a:lstStyle/>
        <a:p>
          <a:endParaRPr lang="en-US"/>
        </a:p>
      </dgm:t>
    </dgm:pt>
    <dgm:pt modelId="{6BC9083E-BA4D-46F3-B117-A9B61A02CA0F}" type="sibTrans" cxnId="{FF18D42A-D176-4053-B935-07B0100B3853}">
      <dgm:prSet/>
      <dgm:spPr/>
      <dgm:t>
        <a:bodyPr/>
        <a:lstStyle/>
        <a:p>
          <a:endParaRPr lang="en-US"/>
        </a:p>
      </dgm:t>
    </dgm:pt>
    <dgm:pt modelId="{5A28EA2F-EEB6-48D6-80EA-5CCB2ADD40F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6E4BF19E-600E-42D0-B53B-02B74E973529}" type="parTrans" cxnId="{F9F37C42-A0F7-4CB3-93BA-6D91001FDA7E}">
      <dgm:prSet/>
      <dgm:spPr/>
      <dgm:t>
        <a:bodyPr/>
        <a:lstStyle/>
        <a:p>
          <a:endParaRPr lang="en-US"/>
        </a:p>
      </dgm:t>
    </dgm:pt>
    <dgm:pt modelId="{73B1F640-3593-4821-89E9-3FB0497B0A62}" type="sibTrans" cxnId="{F9F37C42-A0F7-4CB3-93BA-6D91001FDA7E}">
      <dgm:prSet/>
      <dgm:spPr/>
      <dgm:t>
        <a:bodyPr/>
        <a:lstStyle/>
        <a:p>
          <a:endParaRPr lang="en-US"/>
        </a:p>
      </dgm:t>
    </dgm:pt>
    <dgm:pt modelId="{DCE64F01-5573-46A5-944C-8C8E3BDED4EE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u="sng" dirty="0" smtClean="0"/>
            <a:t>Părinții sunt implicați </a:t>
          </a:r>
          <a:r>
            <a:rPr lang="ro-RO" b="1" dirty="0" smtClean="0"/>
            <a:t>direct în remedierea problemelor cu care se confruntă copilul.</a:t>
          </a:r>
          <a:endParaRPr lang="en-US" dirty="0"/>
        </a:p>
      </dgm:t>
    </dgm:pt>
    <dgm:pt modelId="{E78666D1-6D69-4FE3-B406-E8256CDAF886}" type="parTrans" cxnId="{B27CF565-E71D-4453-B7C6-1121BBA0344C}">
      <dgm:prSet/>
      <dgm:spPr/>
      <dgm:t>
        <a:bodyPr/>
        <a:lstStyle/>
        <a:p>
          <a:endParaRPr lang="en-US"/>
        </a:p>
      </dgm:t>
    </dgm:pt>
    <dgm:pt modelId="{5EBA0E74-B675-4688-A67F-1659A84C8191}" type="sibTrans" cxnId="{B27CF565-E71D-4453-B7C6-1121BBA0344C}">
      <dgm:prSet/>
      <dgm:spPr/>
      <dgm:t>
        <a:bodyPr/>
        <a:lstStyle/>
        <a:p>
          <a:endParaRPr lang="en-US"/>
        </a:p>
      </dgm:t>
    </dgm:pt>
    <dgm:pt modelId="{F1155543-B302-41DE-8AC3-17ECE35DA40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71940F1D-D4B6-4EE4-8E52-90F8EF9CF6D1}" type="parTrans" cxnId="{9ECF7A63-D821-4050-8D0F-9102CAD419D1}">
      <dgm:prSet/>
      <dgm:spPr/>
      <dgm:t>
        <a:bodyPr/>
        <a:lstStyle/>
        <a:p>
          <a:endParaRPr lang="en-US"/>
        </a:p>
      </dgm:t>
    </dgm:pt>
    <dgm:pt modelId="{61564DCC-E1AB-44FA-8534-10E336376A94}" type="sibTrans" cxnId="{9ECF7A63-D821-4050-8D0F-9102CAD419D1}">
      <dgm:prSet/>
      <dgm:spPr/>
      <dgm:t>
        <a:bodyPr/>
        <a:lstStyle/>
        <a:p>
          <a:endParaRPr lang="en-US"/>
        </a:p>
      </dgm:t>
    </dgm:pt>
    <dgm:pt modelId="{867828D6-8E6C-4691-B62B-18F5BAABA936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700" b="1" dirty="0" smtClean="0"/>
            <a:t>Educația este, în general, </a:t>
          </a:r>
          <a:r>
            <a:rPr lang="ro-RO" sz="1700" b="1" u="sng" dirty="0" smtClean="0"/>
            <a:t>problema școlii.</a:t>
          </a:r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700" dirty="0">
            <a:latin typeface="Times New Roman" pitchFamily="18" charset="0"/>
            <a:cs typeface="Times New Roman" pitchFamily="18" charset="0"/>
          </a:endParaRPr>
        </a:p>
      </dgm:t>
    </dgm:pt>
    <dgm:pt modelId="{74693CCF-7005-41B9-A484-542C9F0744B8}" type="parTrans" cxnId="{7F3DA6E1-D654-49F4-9379-61DDCD6999C6}">
      <dgm:prSet/>
      <dgm:spPr/>
      <dgm:t>
        <a:bodyPr/>
        <a:lstStyle/>
        <a:p>
          <a:endParaRPr lang="en-US"/>
        </a:p>
      </dgm:t>
    </dgm:pt>
    <dgm:pt modelId="{21B09C3E-E2F2-4B7E-944C-B9F4235B5437}" type="sibTrans" cxnId="{7F3DA6E1-D654-49F4-9379-61DDCD6999C6}">
      <dgm:prSet/>
      <dgm:spPr/>
      <dgm:t>
        <a:bodyPr/>
        <a:lstStyle/>
        <a:p>
          <a:endParaRPr lang="en-US"/>
        </a:p>
      </dgm:t>
    </dgm:pt>
    <dgm:pt modelId="{3F22F9C5-9224-415E-930A-96D5EE83E884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700" dirty="0"/>
        </a:p>
      </dgm:t>
    </dgm:pt>
    <dgm:pt modelId="{B4287763-5C6D-4881-8A76-A0C32C35AF4B}" type="parTrans" cxnId="{52FC5057-52C0-4D96-AFD7-7F7BAB717B94}">
      <dgm:prSet/>
      <dgm:spPr/>
      <dgm:t>
        <a:bodyPr/>
        <a:lstStyle/>
        <a:p>
          <a:endParaRPr lang="en-US"/>
        </a:p>
      </dgm:t>
    </dgm:pt>
    <dgm:pt modelId="{3ADEB6A4-CB77-4AB8-A4BB-E7CB175E385E}" type="sibTrans" cxnId="{52FC5057-52C0-4D96-AFD7-7F7BAB717B94}">
      <dgm:prSet/>
      <dgm:spPr/>
      <dgm:t>
        <a:bodyPr/>
        <a:lstStyle/>
        <a:p>
          <a:endParaRPr lang="en-US"/>
        </a:p>
      </dgm:t>
    </dgm:pt>
    <dgm:pt modelId="{3F2108EF-D96E-4E4F-9529-3400B210F04E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b="1" dirty="0" smtClean="0"/>
            <a:t>Educația devine </a:t>
          </a:r>
          <a:r>
            <a:rPr lang="ro-RO" b="1" u="sng" dirty="0" smtClean="0"/>
            <a:t>problema tuturor.</a:t>
          </a:r>
        </a:p>
        <a:p>
          <a:pPr marL="114300" indent="0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246DC2CA-7FA9-41B0-BC23-4380B0F40BEE}" type="parTrans" cxnId="{6B105F36-3763-46A2-882F-E445BF5197DF}">
      <dgm:prSet/>
      <dgm:spPr/>
      <dgm:t>
        <a:bodyPr/>
        <a:lstStyle/>
        <a:p>
          <a:endParaRPr lang="en-US"/>
        </a:p>
      </dgm:t>
    </dgm:pt>
    <dgm:pt modelId="{5E9A6DA7-AE0F-4ADA-A8F2-72702EC28343}" type="sibTrans" cxnId="{6B105F36-3763-46A2-882F-E445BF5197DF}">
      <dgm:prSet/>
      <dgm:spPr/>
      <dgm:t>
        <a:bodyPr/>
        <a:lstStyle/>
        <a:p>
          <a:endParaRPr lang="en-US"/>
        </a:p>
      </dgm:t>
    </dgm:pt>
    <dgm:pt modelId="{99F94BDE-CEAE-457B-8ECB-9011D2025765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D879E270-9A50-4369-B461-76892FE376E5}" type="parTrans" cxnId="{86931F9E-17EF-4FF8-B988-20F2895A7A2B}">
      <dgm:prSet/>
      <dgm:spPr/>
      <dgm:t>
        <a:bodyPr/>
        <a:lstStyle/>
        <a:p>
          <a:endParaRPr lang="en-US"/>
        </a:p>
      </dgm:t>
    </dgm:pt>
    <dgm:pt modelId="{82463F2E-0F9B-4808-B195-2B477F6E04B8}" type="sibTrans" cxnId="{86931F9E-17EF-4FF8-B988-20F2895A7A2B}">
      <dgm:prSet/>
      <dgm:spPr/>
      <dgm:t>
        <a:bodyPr/>
        <a:lstStyle/>
        <a:p>
          <a:endParaRPr lang="en-US"/>
        </a:p>
      </dgm:t>
    </dgm:pt>
    <dgm:pt modelId="{6BA90939-7276-4021-A893-3AF65CA1B1FA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700" dirty="0"/>
        </a:p>
      </dgm:t>
    </dgm:pt>
    <dgm:pt modelId="{A97300D4-B185-43F5-A30E-3D1FEEE3CC3A}" type="sibTrans" cxnId="{601B42D8-EC25-4928-98F2-4E7DF6C5453D}">
      <dgm:prSet/>
      <dgm:spPr/>
      <dgm:t>
        <a:bodyPr/>
        <a:lstStyle/>
        <a:p>
          <a:endParaRPr lang="en-US"/>
        </a:p>
      </dgm:t>
    </dgm:pt>
    <dgm:pt modelId="{2988190A-742F-4076-BC95-ACAA9F7E2FD5}" type="parTrans" cxnId="{601B42D8-EC25-4928-98F2-4E7DF6C5453D}">
      <dgm:prSet/>
      <dgm:spPr/>
      <dgm:t>
        <a:bodyPr/>
        <a:lstStyle/>
        <a:p>
          <a:endParaRPr lang="en-US"/>
        </a:p>
      </dgm:t>
    </dgm:pt>
    <dgm:pt modelId="{BF941D90-335A-42A8-9E23-3A4F51D57420}" type="pres">
      <dgm:prSet presAssocID="{1C0184AF-460B-4DFB-84CC-05D8D62EA7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B7F91D-ACF7-47ED-92B3-1416AB80B484}" type="pres">
      <dgm:prSet presAssocID="{D0219A6B-6AD0-4DA9-940B-248626AA6508}" presName="composite" presStyleCnt="0"/>
      <dgm:spPr/>
      <dgm:t>
        <a:bodyPr/>
        <a:lstStyle/>
        <a:p>
          <a:endParaRPr lang="en-US"/>
        </a:p>
      </dgm:t>
    </dgm:pt>
    <dgm:pt modelId="{4493F9CE-3633-4068-9329-B5C73EA8B439}" type="pres">
      <dgm:prSet presAssocID="{D0219A6B-6AD0-4DA9-940B-248626AA6508}" presName="parTx" presStyleLbl="alignNode1" presStyleIdx="0" presStyleCnt="2" custLinFactNeighborX="-1" custLinFactNeighborY="-712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47A70-500F-4798-B65F-634A75AC174A}" type="pres">
      <dgm:prSet presAssocID="{D0219A6B-6AD0-4DA9-940B-248626AA6508}" presName="desTx" presStyleLbl="alignAccFollowNode1" presStyleIdx="0" presStyleCnt="2" custScaleX="100849" custScaleY="91021" custLinFactNeighborX="-1" custLinFactNeighborY="-5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A892D-1816-47AB-8762-619804D0A14C}" type="pres">
      <dgm:prSet presAssocID="{0C8CFE59-5583-4AFD-AEB4-C0F684F1AFC8}" presName="space" presStyleCnt="0"/>
      <dgm:spPr/>
      <dgm:t>
        <a:bodyPr/>
        <a:lstStyle/>
        <a:p>
          <a:endParaRPr lang="en-US"/>
        </a:p>
      </dgm:t>
    </dgm:pt>
    <dgm:pt modelId="{4A58A294-7780-4373-BEBA-FA06844D5B73}" type="pres">
      <dgm:prSet presAssocID="{F4FF9B61-DA25-475E-98F7-262795114073}" presName="composite" presStyleCnt="0"/>
      <dgm:spPr/>
      <dgm:t>
        <a:bodyPr/>
        <a:lstStyle/>
        <a:p>
          <a:endParaRPr lang="en-US"/>
        </a:p>
      </dgm:t>
    </dgm:pt>
    <dgm:pt modelId="{70441FB4-4269-44F6-9CAC-0B59663A7884}" type="pres">
      <dgm:prSet presAssocID="{F4FF9B61-DA25-475E-98F7-262795114073}" presName="parTx" presStyleLbl="alignNode1" presStyleIdx="1" presStyleCnt="2" custLinFactNeighborX="221" custLinFactNeighborY="-71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9BF11-BCCE-41FB-A785-70078F117781}" type="pres">
      <dgm:prSet presAssocID="{F4FF9B61-DA25-475E-98F7-262795114073}" presName="desTx" presStyleLbl="alignAccFollowNode1" presStyleIdx="1" presStyleCnt="2" custScaleX="96827" custScaleY="90339" custLinFactNeighborX="-1728" custLinFactNeighborY="-4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E0079B-A1D0-403A-BB79-FC02B296C489}" type="presOf" srcId="{D0219A6B-6AD0-4DA9-940B-248626AA6508}" destId="{4493F9CE-3633-4068-9329-B5C73EA8B439}" srcOrd="0" destOrd="0" presId="urn:microsoft.com/office/officeart/2005/8/layout/hList1"/>
    <dgm:cxn modelId="{7F3DA6E1-D654-49F4-9379-61DDCD6999C6}" srcId="{D0219A6B-6AD0-4DA9-940B-248626AA6508}" destId="{867828D6-8E6C-4691-B62B-18F5BAABA936}" srcOrd="8" destOrd="0" parTransId="{74693CCF-7005-41B9-A484-542C9F0744B8}" sibTransId="{21B09C3E-E2F2-4B7E-944C-B9F4235B5437}"/>
    <dgm:cxn modelId="{0AE0FFD4-0E8D-4499-A939-B4F0EE16DFA7}" type="presOf" srcId="{DCE64F01-5573-46A5-944C-8C8E3BDED4EE}" destId="{E959BF11-BCCE-41FB-A785-70078F117781}" srcOrd="0" destOrd="6" presId="urn:microsoft.com/office/officeart/2005/8/layout/hList1"/>
    <dgm:cxn modelId="{65B187A5-788D-4D23-8B9A-96F6AF62AC10}" type="presOf" srcId="{B9A042BC-F0C6-4772-9B6B-83FBEEB5F3D4}" destId="{E959BF11-BCCE-41FB-A785-70078F117781}" srcOrd="0" destOrd="1" presId="urn:microsoft.com/office/officeart/2005/8/layout/hList1"/>
    <dgm:cxn modelId="{323F27D2-10D7-47CF-A72E-43DA71DE781C}" type="presOf" srcId="{F55E0ABC-9408-40F9-9CA7-241423E265F3}" destId="{E959BF11-BCCE-41FB-A785-70078F117781}" srcOrd="0" destOrd="2" presId="urn:microsoft.com/office/officeart/2005/8/layout/hList1"/>
    <dgm:cxn modelId="{9ECF7A63-D821-4050-8D0F-9102CAD419D1}" srcId="{F4FF9B61-DA25-475E-98F7-262795114073}" destId="{F1155543-B302-41DE-8AC3-17ECE35DA40F}" srcOrd="5" destOrd="0" parTransId="{71940F1D-D4B6-4EE4-8E52-90F8EF9CF6D1}" sibTransId="{61564DCC-E1AB-44FA-8534-10E336376A94}"/>
    <dgm:cxn modelId="{77AA7116-E3C7-4405-966E-161CD8A0B720}" srcId="{1C0184AF-460B-4DFB-84CC-05D8D62EA75B}" destId="{F4FF9B61-DA25-475E-98F7-262795114073}" srcOrd="1" destOrd="0" parTransId="{80249B11-D16C-417B-B3E9-6BC64C888D1B}" sibTransId="{C49ADB6A-A8F5-48F4-9CEF-71D111727427}"/>
    <dgm:cxn modelId="{2B6040E4-5F3F-452A-BD24-7A4DFF03E8D5}" type="presOf" srcId="{B6E3A51B-C03D-4056-AD84-2F7FE0573369}" destId="{E959BF11-BCCE-41FB-A785-70078F117781}" srcOrd="0" destOrd="4" presId="urn:microsoft.com/office/officeart/2005/8/layout/hList1"/>
    <dgm:cxn modelId="{2E7BE9E8-E8DE-4B9F-A262-130A68226A9C}" srcId="{1C0184AF-460B-4DFB-84CC-05D8D62EA75B}" destId="{D0219A6B-6AD0-4DA9-940B-248626AA6508}" srcOrd="0" destOrd="0" parTransId="{23F36387-1256-41B2-9104-B4507630E677}" sibTransId="{0C8CFE59-5583-4AFD-AEB4-C0F684F1AFC8}"/>
    <dgm:cxn modelId="{8A708C8A-2DC3-48AC-8DC5-E889F84B4207}" type="presOf" srcId="{5A28EA2F-EEB6-48D6-80EA-5CCB2ADD40F8}" destId="{E959BF11-BCCE-41FB-A785-70078F117781}" srcOrd="0" destOrd="3" presId="urn:microsoft.com/office/officeart/2005/8/layout/hList1"/>
    <dgm:cxn modelId="{D1FC6F2B-6687-486F-8649-5E2F55EC7811}" srcId="{D0219A6B-6AD0-4DA9-940B-248626AA6508}" destId="{ACC7023E-31E9-4809-AEF8-97AB41F3B985}" srcOrd="0" destOrd="0" parTransId="{7F0521A6-E33F-4F46-B0F1-1261E815F3E7}" sibTransId="{33B98509-EB29-48CF-96F0-919E0545F159}"/>
    <dgm:cxn modelId="{0B5F7138-4E71-47C2-9324-DB20C42C693C}" type="presOf" srcId="{867828D6-8E6C-4691-B62B-18F5BAABA936}" destId="{41F47A70-500F-4798-B65F-634A75AC174A}" srcOrd="0" destOrd="8" presId="urn:microsoft.com/office/officeart/2005/8/layout/hList1"/>
    <dgm:cxn modelId="{D4E415C3-F679-4C84-9369-48BA4B0D89C3}" srcId="{D0219A6B-6AD0-4DA9-940B-248626AA6508}" destId="{006C5829-0047-486C-A541-7D3CD0A15D78}" srcOrd="2" destOrd="0" parTransId="{383F9457-1934-4DC8-94DE-9A8516532AEB}" sibTransId="{138B3D23-577E-4473-8C64-EB2BEA82337C}"/>
    <dgm:cxn modelId="{5B6896C2-5CAF-4B74-8858-7A47F4C8E62D}" type="presOf" srcId="{006C5829-0047-486C-A541-7D3CD0A15D78}" destId="{41F47A70-500F-4798-B65F-634A75AC174A}" srcOrd="0" destOrd="2" presId="urn:microsoft.com/office/officeart/2005/8/layout/hList1"/>
    <dgm:cxn modelId="{FF18D42A-D176-4053-B935-07B0100B3853}" srcId="{F4FF9B61-DA25-475E-98F7-262795114073}" destId="{B9A042BC-F0C6-4772-9B6B-83FBEEB5F3D4}" srcOrd="1" destOrd="0" parTransId="{9F55377A-8CD2-4A5F-B13A-A588B4FFD2F6}" sibTransId="{6BC9083E-BA4D-46F3-B117-A9B61A02CA0F}"/>
    <dgm:cxn modelId="{52FC5057-52C0-4D96-AFD7-7F7BAB717B94}" srcId="{D0219A6B-6AD0-4DA9-940B-248626AA6508}" destId="{3F22F9C5-9224-415E-930A-96D5EE83E884}" srcOrd="7" destOrd="0" parTransId="{B4287763-5C6D-4881-8A76-A0C32C35AF4B}" sibTransId="{3ADEB6A4-CB77-4AB8-A4BB-E7CB175E385E}"/>
    <dgm:cxn modelId="{FF70C46F-CF18-4FE3-9375-61D07D36293B}" srcId="{D0219A6B-6AD0-4DA9-940B-248626AA6508}" destId="{6AFAB094-8D26-4D06-BE31-B99596F11F51}" srcOrd="4" destOrd="0" parTransId="{7EAD2F9D-4994-4405-B0BC-E24B07619F3E}" sibTransId="{FFCDA1FB-23D4-4557-AAF3-E15D31869DBC}"/>
    <dgm:cxn modelId="{785774A8-61ED-4078-AA9C-5073C48E0699}" srcId="{D0219A6B-6AD0-4DA9-940B-248626AA6508}" destId="{5786275D-877A-40FA-8A79-99770483FA01}" srcOrd="6" destOrd="0" parTransId="{FE12F434-2D42-4EF7-ACBC-D9AB24850512}" sibTransId="{DBEBB1A1-B803-4E44-ABCF-16835F09CD23}"/>
    <dgm:cxn modelId="{BD374FC5-0361-444B-9FAF-822592D2013A}" srcId="{F4FF9B61-DA25-475E-98F7-262795114073}" destId="{01BB7178-58EA-4700-A7E6-112D7C54EEDE}" srcOrd="0" destOrd="0" parTransId="{8F48B6F3-2A8E-46DC-AD9A-36AFBF03D40E}" sibTransId="{7E7E02D7-D44B-4B9B-A8AB-A49B41295942}"/>
    <dgm:cxn modelId="{84602A4B-0195-49AE-BCB9-C8A4662AEBDE}" srcId="{D0219A6B-6AD0-4DA9-940B-248626AA6508}" destId="{3B8053A7-3093-4C90-A586-15C670C88D9F}" srcOrd="5" destOrd="0" parTransId="{38F3A7DA-67F0-423D-A790-B78E603B4A79}" sibTransId="{37F35522-1C4A-49E3-9B23-CD6CD694E3AD}"/>
    <dgm:cxn modelId="{6B105F36-3763-46A2-882F-E445BF5197DF}" srcId="{F4FF9B61-DA25-475E-98F7-262795114073}" destId="{3F2108EF-D96E-4E4F-9529-3400B210F04E}" srcOrd="8" destOrd="0" parTransId="{246DC2CA-7FA9-41B0-BC23-4380B0F40BEE}" sibTransId="{5E9A6DA7-AE0F-4ADA-A8F2-72702EC28343}"/>
    <dgm:cxn modelId="{08E8EA5F-047B-4D5E-87EF-345E1C6FD7A7}" type="presOf" srcId="{F1155543-B302-41DE-8AC3-17ECE35DA40F}" destId="{E959BF11-BCCE-41FB-A785-70078F117781}" srcOrd="0" destOrd="5" presId="urn:microsoft.com/office/officeart/2005/8/layout/hList1"/>
    <dgm:cxn modelId="{1900F571-0005-4ADC-B865-5F0CC286714B}" srcId="{F4FF9B61-DA25-475E-98F7-262795114073}" destId="{B6E3A51B-C03D-4056-AD84-2F7FE0573369}" srcOrd="4" destOrd="0" parTransId="{14B8044A-6FF4-40D2-AF2F-618A00AD9A52}" sibTransId="{569EFA96-1119-4A77-B087-D62C76A743BF}"/>
    <dgm:cxn modelId="{86D8A1EB-7C30-48AF-9AF0-8B152ADFFF72}" type="presOf" srcId="{99F94BDE-CEAE-457B-8ECB-9011D2025765}" destId="{E959BF11-BCCE-41FB-A785-70078F117781}" srcOrd="0" destOrd="7" presId="urn:microsoft.com/office/officeart/2005/8/layout/hList1"/>
    <dgm:cxn modelId="{27A9C979-46DE-4DED-8F93-B6B0250365F6}" srcId="{F4FF9B61-DA25-475E-98F7-262795114073}" destId="{F55E0ABC-9408-40F9-9CA7-241423E265F3}" srcOrd="2" destOrd="0" parTransId="{069CCD1A-196A-482D-9572-CA2C9549473A}" sibTransId="{0BF31B64-3372-4DCF-847E-3F37C1507157}"/>
    <dgm:cxn modelId="{B27CF565-E71D-4453-B7C6-1121BBA0344C}" srcId="{F4FF9B61-DA25-475E-98F7-262795114073}" destId="{DCE64F01-5573-46A5-944C-8C8E3BDED4EE}" srcOrd="6" destOrd="0" parTransId="{E78666D1-6D69-4FE3-B406-E8256CDAF886}" sibTransId="{5EBA0E74-B675-4688-A67F-1659A84C8191}"/>
    <dgm:cxn modelId="{1C865C55-D0DA-4402-B830-5F0EFD194B5D}" type="presOf" srcId="{5786275D-877A-40FA-8A79-99770483FA01}" destId="{41F47A70-500F-4798-B65F-634A75AC174A}" srcOrd="0" destOrd="6" presId="urn:microsoft.com/office/officeart/2005/8/layout/hList1"/>
    <dgm:cxn modelId="{FCE6BA11-38F0-4FBC-9B76-B0788BA43F5F}" srcId="{D0219A6B-6AD0-4DA9-940B-248626AA6508}" destId="{F44BAA6A-FC6C-4F51-9CDA-1E829F9E0747}" srcOrd="3" destOrd="0" parTransId="{46E30B69-27E8-4E0F-95E1-59E1F61B1C2D}" sibTransId="{7855F10E-CA60-45BB-AB09-7C021A7A67AB}"/>
    <dgm:cxn modelId="{B14230D6-C64D-4E94-A1C2-A177322D87B7}" type="presOf" srcId="{3F2108EF-D96E-4E4F-9529-3400B210F04E}" destId="{E959BF11-BCCE-41FB-A785-70078F117781}" srcOrd="0" destOrd="8" presId="urn:microsoft.com/office/officeart/2005/8/layout/hList1"/>
    <dgm:cxn modelId="{601B42D8-EC25-4928-98F2-4E7DF6C5453D}" srcId="{D0219A6B-6AD0-4DA9-940B-248626AA6508}" destId="{6BA90939-7276-4021-A893-3AF65CA1B1FA}" srcOrd="1" destOrd="0" parTransId="{2988190A-742F-4076-BC95-ACAA9F7E2FD5}" sibTransId="{A97300D4-B185-43F5-A30E-3D1FEEE3CC3A}"/>
    <dgm:cxn modelId="{D945CB21-4851-4797-AC0D-BE549CC7AA1B}" type="presOf" srcId="{6AFAB094-8D26-4D06-BE31-B99596F11F51}" destId="{41F47A70-500F-4798-B65F-634A75AC174A}" srcOrd="0" destOrd="4" presId="urn:microsoft.com/office/officeart/2005/8/layout/hList1"/>
    <dgm:cxn modelId="{5831979B-8CB5-429E-BC85-CECD0927FCF7}" type="presOf" srcId="{3F22F9C5-9224-415E-930A-96D5EE83E884}" destId="{41F47A70-500F-4798-B65F-634A75AC174A}" srcOrd="0" destOrd="7" presId="urn:microsoft.com/office/officeart/2005/8/layout/hList1"/>
    <dgm:cxn modelId="{86931F9E-17EF-4FF8-B988-20F2895A7A2B}" srcId="{F4FF9B61-DA25-475E-98F7-262795114073}" destId="{99F94BDE-CEAE-457B-8ECB-9011D2025765}" srcOrd="7" destOrd="0" parTransId="{D879E270-9A50-4369-B461-76892FE376E5}" sibTransId="{82463F2E-0F9B-4808-B195-2B477F6E04B8}"/>
    <dgm:cxn modelId="{F9F37C42-A0F7-4CB3-93BA-6D91001FDA7E}" srcId="{F4FF9B61-DA25-475E-98F7-262795114073}" destId="{5A28EA2F-EEB6-48D6-80EA-5CCB2ADD40F8}" srcOrd="3" destOrd="0" parTransId="{6E4BF19E-600E-42D0-B53B-02B74E973529}" sibTransId="{73B1F640-3593-4821-89E9-3FB0497B0A62}"/>
    <dgm:cxn modelId="{54C4CAFB-D92D-4E4A-A43E-FD9AEEC7EA30}" type="presOf" srcId="{01BB7178-58EA-4700-A7E6-112D7C54EEDE}" destId="{E959BF11-BCCE-41FB-A785-70078F117781}" srcOrd="0" destOrd="0" presId="urn:microsoft.com/office/officeart/2005/8/layout/hList1"/>
    <dgm:cxn modelId="{888C5A13-07E3-4EB3-81E4-901CB31DB842}" type="presOf" srcId="{ACC7023E-31E9-4809-AEF8-97AB41F3B985}" destId="{41F47A70-500F-4798-B65F-634A75AC174A}" srcOrd="0" destOrd="0" presId="urn:microsoft.com/office/officeart/2005/8/layout/hList1"/>
    <dgm:cxn modelId="{404ACEBD-A8E7-46DF-A646-15B116FC2B1F}" type="presOf" srcId="{1C0184AF-460B-4DFB-84CC-05D8D62EA75B}" destId="{BF941D90-335A-42A8-9E23-3A4F51D57420}" srcOrd="0" destOrd="0" presId="urn:microsoft.com/office/officeart/2005/8/layout/hList1"/>
    <dgm:cxn modelId="{FC2FD165-7157-4A8D-92B8-9EA9AF12621F}" type="presOf" srcId="{6BA90939-7276-4021-A893-3AF65CA1B1FA}" destId="{41F47A70-500F-4798-B65F-634A75AC174A}" srcOrd="0" destOrd="1" presId="urn:microsoft.com/office/officeart/2005/8/layout/hList1"/>
    <dgm:cxn modelId="{68CBEB00-7517-47D4-ACE8-9960E9A8C5F5}" type="presOf" srcId="{3B8053A7-3093-4C90-A586-15C670C88D9F}" destId="{41F47A70-500F-4798-B65F-634A75AC174A}" srcOrd="0" destOrd="5" presId="urn:microsoft.com/office/officeart/2005/8/layout/hList1"/>
    <dgm:cxn modelId="{421C4A46-D14F-48C8-A424-96175F6BABE9}" type="presOf" srcId="{F44BAA6A-FC6C-4F51-9CDA-1E829F9E0747}" destId="{41F47A70-500F-4798-B65F-634A75AC174A}" srcOrd="0" destOrd="3" presId="urn:microsoft.com/office/officeart/2005/8/layout/hList1"/>
    <dgm:cxn modelId="{1BCE3DA2-B475-441F-B421-0A6617C117E9}" type="presOf" srcId="{F4FF9B61-DA25-475E-98F7-262795114073}" destId="{70441FB4-4269-44F6-9CAC-0B59663A7884}" srcOrd="0" destOrd="0" presId="urn:microsoft.com/office/officeart/2005/8/layout/hList1"/>
    <dgm:cxn modelId="{DB51CFB2-F2F4-47DC-9033-9B8492D798AD}" type="presParOf" srcId="{BF941D90-335A-42A8-9E23-3A4F51D57420}" destId="{30B7F91D-ACF7-47ED-92B3-1416AB80B484}" srcOrd="0" destOrd="0" presId="urn:microsoft.com/office/officeart/2005/8/layout/hList1"/>
    <dgm:cxn modelId="{C2789384-D79A-4FDB-A2E3-5F601BB4826C}" type="presParOf" srcId="{30B7F91D-ACF7-47ED-92B3-1416AB80B484}" destId="{4493F9CE-3633-4068-9329-B5C73EA8B439}" srcOrd="0" destOrd="0" presId="urn:microsoft.com/office/officeart/2005/8/layout/hList1"/>
    <dgm:cxn modelId="{82F259F8-3691-4703-8CDA-C9177F1DDC55}" type="presParOf" srcId="{30B7F91D-ACF7-47ED-92B3-1416AB80B484}" destId="{41F47A70-500F-4798-B65F-634A75AC174A}" srcOrd="1" destOrd="0" presId="urn:microsoft.com/office/officeart/2005/8/layout/hList1"/>
    <dgm:cxn modelId="{8B61E2D3-CBF3-4C8A-8BAA-086EE552CA1B}" type="presParOf" srcId="{BF941D90-335A-42A8-9E23-3A4F51D57420}" destId="{727A892D-1816-47AB-8762-619804D0A14C}" srcOrd="1" destOrd="0" presId="urn:microsoft.com/office/officeart/2005/8/layout/hList1"/>
    <dgm:cxn modelId="{D5A0FFA2-9B9F-44C5-A084-86943D01B1B7}" type="presParOf" srcId="{BF941D90-335A-42A8-9E23-3A4F51D57420}" destId="{4A58A294-7780-4373-BEBA-FA06844D5B73}" srcOrd="2" destOrd="0" presId="urn:microsoft.com/office/officeart/2005/8/layout/hList1"/>
    <dgm:cxn modelId="{8DACB307-F289-4CE9-951B-8EFA42657016}" type="presParOf" srcId="{4A58A294-7780-4373-BEBA-FA06844D5B73}" destId="{70441FB4-4269-44F6-9CAC-0B59663A7884}" srcOrd="0" destOrd="0" presId="urn:microsoft.com/office/officeart/2005/8/layout/hList1"/>
    <dgm:cxn modelId="{AC9CD72A-9A27-41F8-BD1D-2B02542D35E0}" type="presParOf" srcId="{4A58A294-7780-4373-BEBA-FA06844D5B73}" destId="{E959BF11-BCCE-41FB-A785-70078F11778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BFA0DE-D730-499B-B4B1-73CA12C263B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004C3-EA12-4674-B140-CACE3FC9CA67}">
      <dgm:prSet phldrT="[Text]" custT="1"/>
      <dgm:spPr/>
      <dgm:t>
        <a:bodyPr/>
        <a:lstStyle/>
        <a:p>
          <a:r>
            <a:rPr lang="ro-RO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LOCAL</a:t>
          </a:r>
          <a:endParaRPr lang="en-US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C28583-18C4-43FB-BF7A-C4EEAF86D422}" type="parTrans" cxnId="{14189C50-4A47-4AFC-92EE-3E5495DA45EC}">
      <dgm:prSet/>
      <dgm:spPr/>
      <dgm:t>
        <a:bodyPr/>
        <a:lstStyle/>
        <a:p>
          <a:endParaRPr lang="en-US"/>
        </a:p>
      </dgm:t>
    </dgm:pt>
    <dgm:pt modelId="{985A5404-FC31-448B-978F-42CB62969E1C}" type="sibTrans" cxnId="{14189C50-4A47-4AFC-92EE-3E5495DA45EC}">
      <dgm:prSet/>
      <dgm:spPr/>
      <dgm:t>
        <a:bodyPr/>
        <a:lstStyle/>
        <a:p>
          <a:endParaRPr lang="en-US"/>
        </a:p>
      </dgm:t>
    </dgm:pt>
    <dgm:pt modelId="{199D0118-3EE1-42B5-9185-51F6A6878557}">
      <dgm:prSet phldrT="[Text]" custT="1"/>
      <dgm:spPr/>
      <dgm:t>
        <a:bodyPr/>
        <a:lstStyle/>
        <a:p>
          <a:r>
            <a:rPr lang="ro-RO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RAIONAL/</a:t>
          </a:r>
        </a:p>
        <a:p>
          <a:r>
            <a:rPr lang="ro-RO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MUNICIPAL</a:t>
          </a:r>
          <a:endParaRPr lang="en-US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451952-9A53-42B2-BE72-B718C4485E23}" type="parTrans" cxnId="{DFBEA133-4D37-4769-8423-D651818C8E6F}">
      <dgm:prSet/>
      <dgm:spPr/>
      <dgm:t>
        <a:bodyPr/>
        <a:lstStyle/>
        <a:p>
          <a:endParaRPr lang="en-US"/>
        </a:p>
      </dgm:t>
    </dgm:pt>
    <dgm:pt modelId="{20C8F306-FDF3-4B9D-8FF3-4EBF8F226224}" type="sibTrans" cxnId="{DFBEA133-4D37-4769-8423-D651818C8E6F}">
      <dgm:prSet/>
      <dgm:spPr/>
      <dgm:t>
        <a:bodyPr/>
        <a:lstStyle/>
        <a:p>
          <a:endParaRPr lang="en-US"/>
        </a:p>
      </dgm:t>
    </dgm:pt>
    <dgm:pt modelId="{1B545D72-27F1-434D-A742-B0DF27451C41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structuri/servicii specializate 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9966B6CC-6F0F-4E75-AFDA-C9318A460956}" type="parTrans" cxnId="{3DF0FC52-CBE6-48C3-B25D-E69781B46312}">
      <dgm:prSet/>
      <dgm:spPr/>
      <dgm:t>
        <a:bodyPr/>
        <a:lstStyle/>
        <a:p>
          <a:endParaRPr lang="en-US"/>
        </a:p>
      </dgm:t>
    </dgm:pt>
    <dgm:pt modelId="{DED4A347-FA62-4764-B2B1-81D9AAB787F1}" type="sibTrans" cxnId="{3DF0FC52-CBE6-48C3-B25D-E69781B46312}">
      <dgm:prSet/>
      <dgm:spPr/>
      <dgm:t>
        <a:bodyPr/>
        <a:lstStyle/>
        <a:p>
          <a:endParaRPr lang="en-US"/>
        </a:p>
      </dgm:t>
    </dgm:pt>
    <dgm:pt modelId="{97985D62-2165-4AEC-AC9C-5AB98FE5DFC5}">
      <dgm:prSet custT="1"/>
      <dgm:spPr/>
      <dgm:t>
        <a:bodyPr/>
        <a:lstStyle/>
        <a:p>
          <a:r>
            <a:rPr lang="ro-RO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NAȚIONAL</a:t>
          </a:r>
          <a:endParaRPr lang="en-US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1E7D46-1A5B-40B6-B5FF-5047D6054004}" type="parTrans" cxnId="{5B5BF9A1-17FC-4E9E-B4CB-6A3CDFC08C69}">
      <dgm:prSet/>
      <dgm:spPr/>
      <dgm:t>
        <a:bodyPr/>
        <a:lstStyle/>
        <a:p>
          <a:endParaRPr lang="en-US"/>
        </a:p>
      </dgm:t>
    </dgm:pt>
    <dgm:pt modelId="{89DE7E51-9567-4014-8627-BA3BA5615864}" type="sibTrans" cxnId="{5B5BF9A1-17FC-4E9E-B4CB-6A3CDFC08C69}">
      <dgm:prSet/>
      <dgm:spPr/>
      <dgm:t>
        <a:bodyPr/>
        <a:lstStyle/>
        <a:p>
          <a:endParaRPr lang="en-US"/>
        </a:p>
      </dgm:t>
    </dgm:pt>
    <dgm:pt modelId="{F8AF1E74-2431-4B27-BDDA-063A2811F609}">
      <dgm:prSet phldrT="[Text]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700" dirty="0"/>
        </a:p>
      </dgm:t>
    </dgm:pt>
    <dgm:pt modelId="{F36D1451-F8B9-4F2E-863F-979E4A4F6110}" type="parTrans" cxnId="{ECB1CB30-7969-4833-AA3F-D620F31E1BCC}">
      <dgm:prSet/>
      <dgm:spPr/>
      <dgm:t>
        <a:bodyPr/>
        <a:lstStyle/>
        <a:p>
          <a:endParaRPr lang="en-US"/>
        </a:p>
      </dgm:t>
    </dgm:pt>
    <dgm:pt modelId="{408BC10A-0A00-4B58-90F2-0C2E9ED874E3}" type="sibTrans" cxnId="{ECB1CB30-7969-4833-AA3F-D620F31E1BCC}">
      <dgm:prSet/>
      <dgm:spPr/>
      <dgm:t>
        <a:bodyPr/>
        <a:lstStyle/>
        <a:p>
          <a:endParaRPr lang="en-US"/>
        </a:p>
      </dgm:t>
    </dgm:pt>
    <dgm:pt modelId="{6A57E352-8DDD-472A-B8B4-815184E4C56C}">
      <dgm:prSet phldrT="[Text]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700" dirty="0"/>
        </a:p>
      </dgm:t>
    </dgm:pt>
    <dgm:pt modelId="{F78EE9D9-7CB4-4E86-8740-27E1DF322A94}" type="parTrans" cxnId="{1C580ECF-E540-4D81-9267-F776CF05C2F5}">
      <dgm:prSet/>
      <dgm:spPr/>
      <dgm:t>
        <a:bodyPr/>
        <a:lstStyle/>
        <a:p>
          <a:endParaRPr lang="en-US"/>
        </a:p>
      </dgm:t>
    </dgm:pt>
    <dgm:pt modelId="{543A64BC-632E-4D9E-A819-52F90FCEDA86}" type="sibTrans" cxnId="{1C580ECF-E540-4D81-9267-F776CF05C2F5}">
      <dgm:prSet/>
      <dgm:spPr/>
      <dgm:t>
        <a:bodyPr/>
        <a:lstStyle/>
        <a:p>
          <a:endParaRPr lang="en-US"/>
        </a:p>
      </dgm:t>
    </dgm:pt>
    <dgm:pt modelId="{662CF9E7-79A5-4D8E-9C88-BFE5A0825537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7D20DF5B-A56A-460B-88B3-832E8A9EF633}" type="parTrans" cxnId="{CB986E7E-9F5B-4486-A44F-22407A27C444}">
      <dgm:prSet/>
      <dgm:spPr/>
      <dgm:t>
        <a:bodyPr/>
        <a:lstStyle/>
        <a:p>
          <a:endParaRPr lang="en-US"/>
        </a:p>
      </dgm:t>
    </dgm:pt>
    <dgm:pt modelId="{B3304193-6135-4C56-BACD-1D610C1FE8BB}" type="sibTrans" cxnId="{CB986E7E-9F5B-4486-A44F-22407A27C444}">
      <dgm:prSet/>
      <dgm:spPr/>
      <dgm:t>
        <a:bodyPr/>
        <a:lstStyle/>
        <a:p>
          <a:endParaRPr lang="en-US"/>
        </a:p>
      </dgm:t>
    </dgm:pt>
    <dgm:pt modelId="{F116810A-54F9-4478-96C7-DCED907D91D5}">
      <dgm:prSet custT="1"/>
      <dgm:spPr/>
      <dgm:t>
        <a:bodyPr/>
        <a:lstStyle/>
        <a:p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BB2F2F00-B634-487A-BCE5-EECE899BD6E7}" type="parTrans" cxnId="{80619B76-987E-490D-8A14-3042260B1D17}">
      <dgm:prSet/>
      <dgm:spPr/>
      <dgm:t>
        <a:bodyPr/>
        <a:lstStyle/>
        <a:p>
          <a:endParaRPr lang="en-US"/>
        </a:p>
      </dgm:t>
    </dgm:pt>
    <dgm:pt modelId="{78D17FAA-6AAB-42DE-9F18-830E667B6DBD}" type="sibTrans" cxnId="{80619B76-987E-490D-8A14-3042260B1D17}">
      <dgm:prSet/>
      <dgm:spPr/>
      <dgm:t>
        <a:bodyPr/>
        <a:lstStyle/>
        <a:p>
          <a:endParaRPr lang="en-US"/>
        </a:p>
      </dgm:t>
    </dgm:pt>
    <dgm:pt modelId="{04177314-EAD4-40BA-B93F-A41A79D13183}">
      <dgm:prSet custT="1"/>
      <dgm:spPr/>
      <dgm:t>
        <a:bodyPr/>
        <a:lstStyle/>
        <a:p>
          <a:endParaRPr lang="en-US" sz="1900" dirty="0"/>
        </a:p>
      </dgm:t>
    </dgm:pt>
    <dgm:pt modelId="{99FAB7AB-F3C9-490B-992D-4CA44B922C97}" type="parTrans" cxnId="{6D0B98DC-64FC-4851-90A0-54C48314D9F6}">
      <dgm:prSet/>
      <dgm:spPr/>
      <dgm:t>
        <a:bodyPr/>
        <a:lstStyle/>
        <a:p>
          <a:endParaRPr lang="en-US"/>
        </a:p>
      </dgm:t>
    </dgm:pt>
    <dgm:pt modelId="{D1ECCB82-40F5-4877-9A93-82C147566B7E}" type="sibTrans" cxnId="{6D0B98DC-64FC-4851-90A0-54C48314D9F6}">
      <dgm:prSet/>
      <dgm:spPr/>
      <dgm:t>
        <a:bodyPr/>
        <a:lstStyle/>
        <a:p>
          <a:endParaRPr lang="en-US"/>
        </a:p>
      </dgm:t>
    </dgm:pt>
    <dgm:pt modelId="{8BCD3EE0-4A09-4792-A185-A92EA1B5783B}">
      <dgm:prSet custT="1"/>
      <dgm:spPr/>
      <dgm:t>
        <a:bodyPr/>
        <a:lstStyle/>
        <a:p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organe/structuri specializate 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66EEAB76-1320-4894-BD57-6A8E962EA701}" type="parTrans" cxnId="{43A7745E-F0CA-40B7-8766-2E6952534ACC}">
      <dgm:prSet/>
      <dgm:spPr/>
      <dgm:t>
        <a:bodyPr/>
        <a:lstStyle/>
        <a:p>
          <a:endParaRPr lang="en-US"/>
        </a:p>
      </dgm:t>
    </dgm:pt>
    <dgm:pt modelId="{1C897B26-D836-4600-9663-1C152AD1667F}" type="sibTrans" cxnId="{43A7745E-F0CA-40B7-8766-2E6952534ACC}">
      <dgm:prSet/>
      <dgm:spPr/>
      <dgm:t>
        <a:bodyPr/>
        <a:lstStyle/>
        <a:p>
          <a:endParaRPr lang="en-US"/>
        </a:p>
      </dgm:t>
    </dgm:pt>
    <dgm:pt modelId="{1DC891EC-E337-4131-B213-8B30BCB59902}">
      <dgm:prSet phldrT="[Text]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700" dirty="0" smtClean="0"/>
            <a:t> </a:t>
          </a:r>
          <a:endParaRPr lang="en-US" sz="700" dirty="0"/>
        </a:p>
      </dgm:t>
    </dgm:pt>
    <dgm:pt modelId="{B256D401-C12B-437F-B97F-093B2CC706C2}" type="parTrans" cxnId="{198F6D32-636B-4D14-AB8B-5B7FBD2ADC71}">
      <dgm:prSet/>
      <dgm:spPr/>
      <dgm:t>
        <a:bodyPr/>
        <a:lstStyle/>
        <a:p>
          <a:endParaRPr lang="en-US"/>
        </a:p>
      </dgm:t>
    </dgm:pt>
    <dgm:pt modelId="{FE27FC8E-0073-4872-A953-F10739D0A7A7}" type="sibTrans" cxnId="{198F6D32-636B-4D14-AB8B-5B7FBD2ADC71}">
      <dgm:prSet/>
      <dgm:spPr/>
      <dgm:t>
        <a:bodyPr/>
        <a:lstStyle/>
        <a:p>
          <a:endParaRPr lang="en-US"/>
        </a:p>
      </dgm:t>
    </dgm:pt>
    <dgm:pt modelId="{73AB24EE-A364-4F80-86EE-5D65A59A21D8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2225B259-F9C8-4277-BB8C-2CDE7D373A9E}" type="parTrans" cxnId="{E5EA5BC5-70BD-49E2-BFF3-24733AF53A09}">
      <dgm:prSet/>
      <dgm:spPr/>
      <dgm:t>
        <a:bodyPr/>
        <a:lstStyle/>
        <a:p>
          <a:endParaRPr lang="en-US"/>
        </a:p>
      </dgm:t>
    </dgm:pt>
    <dgm:pt modelId="{F11EF6DC-B878-4FBC-B34A-6589C74A4328}" type="sibTrans" cxnId="{E5EA5BC5-70BD-49E2-BFF3-24733AF53A09}">
      <dgm:prSet/>
      <dgm:spPr/>
      <dgm:t>
        <a:bodyPr/>
        <a:lstStyle/>
        <a:p>
          <a:endParaRPr lang="en-US"/>
        </a:p>
      </dgm:t>
    </dgm:pt>
    <dgm:pt modelId="{8B45A6AE-682C-40DD-AA48-B0319D4AD7DD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EA48B426-85EB-4293-89B1-0A67D856DA56}" type="parTrans" cxnId="{E82AA42A-80D8-463A-8AFB-1A005D3039E1}">
      <dgm:prSet/>
      <dgm:spPr/>
      <dgm:t>
        <a:bodyPr/>
        <a:lstStyle/>
        <a:p>
          <a:endParaRPr lang="en-US"/>
        </a:p>
      </dgm:t>
    </dgm:pt>
    <dgm:pt modelId="{B1A3C311-A957-42F9-8E6B-FD00143C83F1}" type="sibTrans" cxnId="{E82AA42A-80D8-463A-8AFB-1A005D3039E1}">
      <dgm:prSet/>
      <dgm:spPr/>
      <dgm:t>
        <a:bodyPr/>
        <a:lstStyle/>
        <a:p>
          <a:endParaRPr lang="en-US"/>
        </a:p>
      </dgm:t>
    </dgm:pt>
    <dgm:pt modelId="{0B5D93C6-E0E8-49B0-A61B-AB64DFA69291}">
      <dgm:prSet phldrT="[Text]"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600" dirty="0">
            <a:latin typeface="Times New Roman" pitchFamily="18" charset="0"/>
            <a:cs typeface="Times New Roman" pitchFamily="18" charset="0"/>
          </a:endParaRPr>
        </a:p>
      </dgm:t>
    </dgm:pt>
    <dgm:pt modelId="{8549FAD7-E438-4D09-9C81-31C44A422BEE}" type="parTrans" cxnId="{D709B9E6-6926-495B-85D6-3A81FDA3CC1E}">
      <dgm:prSet/>
      <dgm:spPr/>
      <dgm:t>
        <a:bodyPr/>
        <a:lstStyle/>
        <a:p>
          <a:endParaRPr lang="en-US"/>
        </a:p>
      </dgm:t>
    </dgm:pt>
    <dgm:pt modelId="{CB5D3F84-4A5F-4B3C-981B-181D202A5956}" type="sibTrans" cxnId="{D709B9E6-6926-495B-85D6-3A81FDA3CC1E}">
      <dgm:prSet/>
      <dgm:spPr/>
      <dgm:t>
        <a:bodyPr/>
        <a:lstStyle/>
        <a:p>
          <a:endParaRPr lang="en-US"/>
        </a:p>
      </dgm:t>
    </dgm:pt>
    <dgm:pt modelId="{9795C56E-33AE-4E05-A332-D41F472C3C52}">
      <dgm:prSet phldrT="[Text]" custT="1"/>
      <dgm:spPr/>
      <dgm:t>
        <a:bodyPr/>
        <a:lstStyle/>
        <a:p>
          <a:pPr marL="17145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familia</a:t>
          </a:r>
          <a:endParaRPr lang="en-US" sz="19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3C4FE95D-8339-4D52-BA37-D71D86188B27}" type="parTrans" cxnId="{FE111B8F-3C61-4BDC-A539-C92EEB443000}">
      <dgm:prSet/>
      <dgm:spPr/>
      <dgm:t>
        <a:bodyPr/>
        <a:lstStyle/>
        <a:p>
          <a:endParaRPr lang="en-US"/>
        </a:p>
      </dgm:t>
    </dgm:pt>
    <dgm:pt modelId="{0EDA3E02-9A18-46F7-9C2C-769333E2B167}" type="sibTrans" cxnId="{FE111B8F-3C61-4BDC-A539-C92EEB443000}">
      <dgm:prSet/>
      <dgm:spPr/>
      <dgm:t>
        <a:bodyPr/>
        <a:lstStyle/>
        <a:p>
          <a:endParaRPr lang="en-US"/>
        </a:p>
      </dgm:t>
    </dgm:pt>
    <dgm:pt modelId="{7EA042E9-63B2-4242-A18E-F1385A89B3C9}">
      <dgm:prSet phldrT="[Text]"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instituția de învățământ</a:t>
          </a:r>
          <a:endParaRPr lang="en-US" sz="1900" b="0" dirty="0">
            <a:latin typeface="Times New Roman" pitchFamily="18" charset="0"/>
            <a:cs typeface="Times New Roman" pitchFamily="18" charset="0"/>
          </a:endParaRPr>
        </a:p>
      </dgm:t>
    </dgm:pt>
    <dgm:pt modelId="{DAD15D41-0D88-4CDE-8563-3A1F5708514D}" type="parTrans" cxnId="{8B899DE2-3CBD-40CF-B835-4FA71D373511}">
      <dgm:prSet/>
      <dgm:spPr/>
      <dgm:t>
        <a:bodyPr/>
        <a:lstStyle/>
        <a:p>
          <a:endParaRPr lang="en-US"/>
        </a:p>
      </dgm:t>
    </dgm:pt>
    <dgm:pt modelId="{05CAD2B1-B74C-4BD3-AD92-86FE93D4134F}" type="sibTrans" cxnId="{8B899DE2-3CBD-40CF-B835-4FA71D373511}">
      <dgm:prSet/>
      <dgm:spPr/>
      <dgm:t>
        <a:bodyPr/>
        <a:lstStyle/>
        <a:p>
          <a:endParaRPr lang="en-US"/>
        </a:p>
      </dgm:t>
    </dgm:pt>
    <dgm:pt modelId="{5F3432E4-9B6F-48C0-9052-8A7E34FFE1F6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centre de resurse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453548C4-014E-45A7-B02D-78E57D201A05}" type="parTrans" cxnId="{75E09DC2-5182-4C2A-A215-3B78CBED36CE}">
      <dgm:prSet/>
      <dgm:spPr/>
      <dgm:t>
        <a:bodyPr/>
        <a:lstStyle/>
        <a:p>
          <a:endParaRPr lang="en-US"/>
        </a:p>
      </dgm:t>
    </dgm:pt>
    <dgm:pt modelId="{1926AD4F-DB2F-4463-AE5B-2001BA375C24}" type="sibTrans" cxnId="{75E09DC2-5182-4C2A-A215-3B78CBED36CE}">
      <dgm:prSet/>
      <dgm:spPr/>
      <dgm:t>
        <a:bodyPr/>
        <a:lstStyle/>
        <a:p>
          <a:endParaRPr lang="en-US"/>
        </a:p>
      </dgm:t>
    </dgm:pt>
    <dgm:pt modelId="{F6C32211-1DE8-4E19-A4DC-42EE355FB2E7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instituții de învățământ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2B32AA27-5219-494B-B2AC-5CE8FDE65EF0}" type="parTrans" cxnId="{CA582F9D-0E7E-4E3C-A53E-83408D4F006A}">
      <dgm:prSet/>
      <dgm:spPr/>
      <dgm:t>
        <a:bodyPr/>
        <a:lstStyle/>
        <a:p>
          <a:endParaRPr lang="en-US"/>
        </a:p>
      </dgm:t>
    </dgm:pt>
    <dgm:pt modelId="{0CE82A5C-3830-4820-BADE-3BBA6EDE0F04}" type="sibTrans" cxnId="{CA582F9D-0E7E-4E3C-A53E-83408D4F006A}">
      <dgm:prSet/>
      <dgm:spPr/>
      <dgm:t>
        <a:bodyPr/>
        <a:lstStyle/>
        <a:p>
          <a:endParaRPr lang="en-US"/>
        </a:p>
      </dgm:t>
    </dgm:pt>
    <dgm:pt modelId="{75D6EE0D-A9CE-4F0F-8CE3-28ED514FCD2F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6E3CF2A3-3EBD-4D6D-AE16-1FB58BF9439C}" type="parTrans" cxnId="{7ADCC012-6416-4D96-80C5-E20BCD935D7B}">
      <dgm:prSet/>
      <dgm:spPr/>
      <dgm:t>
        <a:bodyPr/>
        <a:lstStyle/>
        <a:p>
          <a:endParaRPr lang="en-US"/>
        </a:p>
      </dgm:t>
    </dgm:pt>
    <dgm:pt modelId="{A6EE1531-9283-4C9C-94B3-D1615D422C5E}" type="sibTrans" cxnId="{7ADCC012-6416-4D96-80C5-E20BCD935D7B}">
      <dgm:prSet/>
      <dgm:spPr/>
      <dgm:t>
        <a:bodyPr/>
        <a:lstStyle/>
        <a:p>
          <a:endParaRPr lang="en-US"/>
        </a:p>
      </dgm:t>
    </dgm:pt>
    <dgm:pt modelId="{8B61159C-81BB-4B19-91AF-DC291DA31F8D}">
      <dgm:prSet phldrT="[Text]" custT="1"/>
      <dgm:spPr/>
      <dgm:t>
        <a:bodyPr/>
        <a:lstStyle/>
        <a:p>
          <a:pPr marL="17145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8FB1815A-98B6-446A-A6E7-42BDE96E126E}" type="parTrans" cxnId="{90DEB34B-6829-4647-91C9-FAE0DE3BF97E}">
      <dgm:prSet/>
      <dgm:spPr/>
      <dgm:t>
        <a:bodyPr/>
        <a:lstStyle/>
        <a:p>
          <a:endParaRPr lang="en-US"/>
        </a:p>
      </dgm:t>
    </dgm:pt>
    <dgm:pt modelId="{4B0146FB-38F6-4780-8B80-1BAA00546EEE}" type="sibTrans" cxnId="{90DEB34B-6829-4647-91C9-FAE0DE3BF97E}">
      <dgm:prSet/>
      <dgm:spPr/>
      <dgm:t>
        <a:bodyPr/>
        <a:lstStyle/>
        <a:p>
          <a:endParaRPr lang="en-US"/>
        </a:p>
      </dgm:t>
    </dgm:pt>
    <dgm:pt modelId="{7F248500-EB57-43C5-9B8E-56B1D973698F}">
      <dgm:prSet custT="1"/>
      <dgm:spPr/>
      <dgm:t>
        <a:bodyPr/>
        <a:lstStyle/>
        <a:p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instituții de </a:t>
          </a:r>
          <a:r>
            <a:rPr lang="ro-RO" sz="1900" dirty="0" err="1" smtClean="0">
              <a:latin typeface="Times New Roman" pitchFamily="18" charset="0"/>
              <a:cs typeface="Times New Roman" pitchFamily="18" charset="0"/>
            </a:rPr>
            <a:t>învățămînt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BBF65741-9A3B-4CFB-ADC2-0E713187B5D2}" type="parTrans" cxnId="{68643FA4-C81F-42C5-AD59-E3F862CEA774}">
      <dgm:prSet/>
      <dgm:spPr/>
      <dgm:t>
        <a:bodyPr/>
        <a:lstStyle/>
        <a:p>
          <a:endParaRPr lang="en-US"/>
        </a:p>
      </dgm:t>
    </dgm:pt>
    <dgm:pt modelId="{5C6BA734-81A5-4712-BAD1-42790179B2F5}" type="sibTrans" cxnId="{68643FA4-C81F-42C5-AD59-E3F862CEA774}">
      <dgm:prSet/>
      <dgm:spPr/>
      <dgm:t>
        <a:bodyPr/>
        <a:lstStyle/>
        <a:p>
          <a:endParaRPr lang="en-US"/>
        </a:p>
      </dgm:t>
    </dgm:pt>
    <dgm:pt modelId="{3479FB2C-CEC8-493E-9064-2E286B4AF430}">
      <dgm:prSet custT="1"/>
      <dgm:spPr/>
      <dgm:t>
        <a:bodyPr/>
        <a:lstStyle/>
        <a:p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instituții de cercetare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D22543C7-C15B-422A-97FD-898F23AC9B74}" type="parTrans" cxnId="{56C445B5-0752-4932-AA47-7824D5478F6D}">
      <dgm:prSet/>
      <dgm:spPr/>
      <dgm:t>
        <a:bodyPr/>
        <a:lstStyle/>
        <a:p>
          <a:endParaRPr lang="en-US"/>
        </a:p>
      </dgm:t>
    </dgm:pt>
    <dgm:pt modelId="{A8F34D25-7EBA-493E-B5F3-04B369C383BA}" type="sibTrans" cxnId="{56C445B5-0752-4932-AA47-7824D5478F6D}">
      <dgm:prSet/>
      <dgm:spPr/>
      <dgm:t>
        <a:bodyPr/>
        <a:lstStyle/>
        <a:p>
          <a:endParaRPr lang="en-US"/>
        </a:p>
      </dgm:t>
    </dgm:pt>
    <dgm:pt modelId="{07A0AD80-A2CE-400D-8ADD-1DD13AC736E8}">
      <dgm:prSet phldrT="[Text]"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comisia multidisciplinară intrașcolară</a:t>
          </a:r>
          <a:endParaRPr lang="en-US" sz="1900" b="0" dirty="0">
            <a:latin typeface="Times New Roman" pitchFamily="18" charset="0"/>
            <a:cs typeface="Times New Roman" pitchFamily="18" charset="0"/>
          </a:endParaRPr>
        </a:p>
      </dgm:t>
    </dgm:pt>
    <dgm:pt modelId="{DD62C02B-F083-4280-9F6B-7BB0DCCBCA99}" type="sibTrans" cxnId="{7D5A6307-A539-4BE6-A113-E2F4568E7A1E}">
      <dgm:prSet/>
      <dgm:spPr/>
      <dgm:t>
        <a:bodyPr/>
        <a:lstStyle/>
        <a:p>
          <a:endParaRPr lang="en-US"/>
        </a:p>
      </dgm:t>
    </dgm:pt>
    <dgm:pt modelId="{D01F8D37-2C07-43A5-838C-FEC617C0F21C}" type="parTrans" cxnId="{7D5A6307-A539-4BE6-A113-E2F4568E7A1E}">
      <dgm:prSet/>
      <dgm:spPr/>
      <dgm:t>
        <a:bodyPr/>
        <a:lstStyle/>
        <a:p>
          <a:endParaRPr lang="en-US"/>
        </a:p>
      </dgm:t>
    </dgm:pt>
    <dgm:pt modelId="{5442E0CD-7346-4DE2-8E53-6AD55C859CBF}">
      <dgm:prSet phldrT="[Text]" custT="1"/>
      <dgm:spPr/>
      <dgm:t>
        <a:bodyPr/>
        <a:lstStyle/>
        <a:p>
          <a:pPr marL="17145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o-RO" sz="1900" b="0" dirty="0" smtClean="0">
              <a:latin typeface="Times New Roman" pitchFamily="18" charset="0"/>
              <a:cs typeface="Times New Roman" pitchFamily="18" charset="0"/>
            </a:rPr>
            <a:t>instituții comunitare</a:t>
          </a:r>
          <a:endParaRPr lang="en-US" sz="19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2281E9EE-1914-481D-83B9-D8DBF43201E7}" type="parTrans" cxnId="{71A75A86-8A5E-44A9-B885-E691614BE8A7}">
      <dgm:prSet/>
      <dgm:spPr/>
      <dgm:t>
        <a:bodyPr/>
        <a:lstStyle/>
        <a:p>
          <a:endParaRPr lang="en-US"/>
        </a:p>
      </dgm:t>
    </dgm:pt>
    <dgm:pt modelId="{4D1E4407-A7DE-4A97-BD9A-F95B8B7B4524}" type="sibTrans" cxnId="{71A75A86-8A5E-44A9-B885-E691614BE8A7}">
      <dgm:prSet/>
      <dgm:spPr/>
      <dgm:t>
        <a:bodyPr/>
        <a:lstStyle/>
        <a:p>
          <a:endParaRPr lang="en-US"/>
        </a:p>
      </dgm:t>
    </dgm:pt>
    <dgm:pt modelId="{C4A5A7FE-79EA-4A1F-866C-1F72AE7592B5}">
      <dgm:prSet phldrT="[Text]"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o-RO" sz="1900" dirty="0" smtClean="0">
              <a:latin typeface="Times New Roman" pitchFamily="18" charset="0"/>
              <a:cs typeface="Times New Roman" pitchFamily="18" charset="0"/>
            </a:rPr>
            <a:t>instituții comunitare</a:t>
          </a:r>
          <a:endParaRPr lang="en-US" sz="1900" dirty="0">
            <a:latin typeface="Times New Roman" pitchFamily="18" charset="0"/>
            <a:cs typeface="Times New Roman" pitchFamily="18" charset="0"/>
          </a:endParaRPr>
        </a:p>
      </dgm:t>
    </dgm:pt>
    <dgm:pt modelId="{43A2837C-6984-47B4-B70F-49583BD88C8C}" type="parTrans" cxnId="{B2BC4C83-CE15-45A7-A8E8-0F074B32BD69}">
      <dgm:prSet/>
      <dgm:spPr/>
      <dgm:t>
        <a:bodyPr/>
        <a:lstStyle/>
        <a:p>
          <a:endParaRPr lang="en-US"/>
        </a:p>
      </dgm:t>
    </dgm:pt>
    <dgm:pt modelId="{4FF4B354-0D29-4059-80B5-A6BFA4C64E5B}" type="sibTrans" cxnId="{B2BC4C83-CE15-45A7-A8E8-0F074B32BD69}">
      <dgm:prSet/>
      <dgm:spPr/>
      <dgm:t>
        <a:bodyPr/>
        <a:lstStyle/>
        <a:p>
          <a:endParaRPr lang="en-US"/>
        </a:p>
      </dgm:t>
    </dgm:pt>
    <dgm:pt modelId="{DF4B009A-F8EA-4011-B601-175FAA808ACE}" type="pres">
      <dgm:prSet presAssocID="{D2BFA0DE-D730-499B-B4B1-73CA12C263B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C91BB2E-B90F-476E-9CE4-46D735474DB9}" type="pres">
      <dgm:prSet presAssocID="{6D6004C3-EA12-4674-B140-CACE3FC9CA67}" presName="linNode" presStyleCnt="0"/>
      <dgm:spPr/>
    </dgm:pt>
    <dgm:pt modelId="{FF38E13E-840F-4254-A6AC-42BBDF91BAC0}" type="pres">
      <dgm:prSet presAssocID="{6D6004C3-EA12-4674-B140-CACE3FC9CA67}" presName="parentShp" presStyleLbl="node1" presStyleIdx="0" presStyleCnt="3" custScaleY="82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6DF22-8A4A-4035-B8C8-E2398BF35E90}" type="pres">
      <dgm:prSet presAssocID="{6D6004C3-EA12-4674-B140-CACE3FC9CA67}" presName="childShp" presStyleLbl="bgAccFollowNode1" presStyleIdx="0" presStyleCnt="3" custScaleX="120010" custScaleY="146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EE0E99-E309-42AC-B07D-58C8C1B66B77}" type="pres">
      <dgm:prSet presAssocID="{985A5404-FC31-448B-978F-42CB62969E1C}" presName="spacing" presStyleCnt="0"/>
      <dgm:spPr/>
    </dgm:pt>
    <dgm:pt modelId="{99A7BFD3-CF82-4C89-8A54-071683FB97BA}" type="pres">
      <dgm:prSet presAssocID="{199D0118-3EE1-42B5-9185-51F6A6878557}" presName="linNode" presStyleCnt="0"/>
      <dgm:spPr/>
    </dgm:pt>
    <dgm:pt modelId="{03F5B884-5116-4A9C-BA8E-798D8ECFE5E5}" type="pres">
      <dgm:prSet presAssocID="{199D0118-3EE1-42B5-9185-51F6A6878557}" presName="parentShp" presStyleLbl="node1" presStyleIdx="1" presStyleCnt="3" custScaleX="95401" custScaleY="81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0BE7D-77BA-458B-B41C-C72D48B5C6FA}" type="pres">
      <dgm:prSet presAssocID="{199D0118-3EE1-42B5-9185-51F6A6878557}" presName="childShp" presStyleLbl="bgAccFollowNode1" presStyleIdx="1" presStyleCnt="3" custScaleX="112885" custScaleY="157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6093E-E1B5-4AA0-BFC7-3C4FF1E7AD73}" type="pres">
      <dgm:prSet presAssocID="{20C8F306-FDF3-4B9D-8FF3-4EBF8F226224}" presName="spacing" presStyleCnt="0"/>
      <dgm:spPr/>
    </dgm:pt>
    <dgm:pt modelId="{98B89E28-E0F3-4831-8BDA-2C8BF4A15073}" type="pres">
      <dgm:prSet presAssocID="{97985D62-2165-4AEC-AC9C-5AB98FE5DFC5}" presName="linNode" presStyleCnt="0"/>
      <dgm:spPr/>
    </dgm:pt>
    <dgm:pt modelId="{95C6C395-03BA-49F3-9CFC-4EE4B474C0D0}" type="pres">
      <dgm:prSet presAssocID="{97985D62-2165-4AEC-AC9C-5AB98FE5DFC5}" presName="parentShp" presStyleLbl="node1" presStyleIdx="2" presStyleCnt="3" custScaleX="89942" custScaleY="71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3EAA7-0E97-416F-896D-45CE861FB50B}" type="pres">
      <dgm:prSet presAssocID="{97985D62-2165-4AEC-AC9C-5AB98FE5DFC5}" presName="childShp" presStyleLbl="bgAccFollowNode1" presStyleIdx="2" presStyleCnt="3" custScaleX="106688" custScaleY="122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B456B0-2046-47AD-889D-04D1895482AA}" type="presOf" srcId="{0B5D93C6-E0E8-49B0-A61B-AB64DFA69291}" destId="{6BC6DF22-8A4A-4035-B8C8-E2398BF35E90}" srcOrd="0" destOrd="5" presId="urn:microsoft.com/office/officeart/2005/8/layout/vList6"/>
    <dgm:cxn modelId="{7D5A6307-A539-4BE6-A113-E2F4568E7A1E}" srcId="{6D6004C3-EA12-4674-B140-CACE3FC9CA67}" destId="{07A0AD80-A2CE-400D-8ADD-1DD13AC736E8}" srcOrd="1" destOrd="0" parTransId="{D01F8D37-2C07-43A5-838C-FEC617C0F21C}" sibTransId="{DD62C02B-F083-4280-9F6B-7BB0DCCBCA99}"/>
    <dgm:cxn modelId="{8B899DE2-3CBD-40CF-B835-4FA71D373511}" srcId="{6D6004C3-EA12-4674-B140-CACE3FC9CA67}" destId="{7EA042E9-63B2-4242-A18E-F1385A89B3C9}" srcOrd="0" destOrd="0" parTransId="{DAD15D41-0D88-4CDE-8563-3A1F5708514D}" sibTransId="{05CAD2B1-B74C-4BD3-AD92-86FE93D4134F}"/>
    <dgm:cxn modelId="{50B070F0-0A28-436E-A2E1-24779B6B5176}" type="presOf" srcId="{D2BFA0DE-D730-499B-B4B1-73CA12C263BE}" destId="{DF4B009A-F8EA-4011-B601-175FAA808ACE}" srcOrd="0" destOrd="0" presId="urn:microsoft.com/office/officeart/2005/8/layout/vList6"/>
    <dgm:cxn modelId="{DFBEA133-4D37-4769-8423-D651818C8E6F}" srcId="{D2BFA0DE-D730-499B-B4B1-73CA12C263BE}" destId="{199D0118-3EE1-42B5-9185-51F6A6878557}" srcOrd="1" destOrd="0" parTransId="{0C451952-9A53-42B2-BE72-B718C4485E23}" sibTransId="{20C8F306-FDF3-4B9D-8FF3-4EBF8F226224}"/>
    <dgm:cxn modelId="{75E09DC2-5182-4C2A-A215-3B78CBED36CE}" srcId="{199D0118-3EE1-42B5-9185-51F6A6878557}" destId="{5F3432E4-9B6F-48C0-9052-8A7E34FFE1F6}" srcOrd="1" destOrd="0" parTransId="{453548C4-014E-45A7-B02D-78E57D201A05}" sibTransId="{1926AD4F-DB2F-4463-AE5B-2001BA375C24}"/>
    <dgm:cxn modelId="{E5EA5BC5-70BD-49E2-BFF3-24733AF53A09}" srcId="{199D0118-3EE1-42B5-9185-51F6A6878557}" destId="{73AB24EE-A364-4F80-86EE-5D65A59A21D8}" srcOrd="9" destOrd="0" parTransId="{2225B259-F9C8-4277-BB8C-2CDE7D373A9E}" sibTransId="{F11EF6DC-B878-4FBC-B34A-6589C74A4328}"/>
    <dgm:cxn modelId="{7ADCC012-6416-4D96-80C5-E20BCD935D7B}" srcId="{199D0118-3EE1-42B5-9185-51F6A6878557}" destId="{75D6EE0D-A9CE-4F0F-8CE3-28ED514FCD2F}" srcOrd="4" destOrd="0" parTransId="{6E3CF2A3-3EBD-4D6D-AE16-1FB58BF9439C}" sibTransId="{A6EE1531-9283-4C9C-94B3-D1615D422C5E}"/>
    <dgm:cxn modelId="{D3CB2F2D-EFCF-4909-82C6-A42657867D3F}" type="presOf" srcId="{04177314-EAD4-40BA-B93F-A41A79D13183}" destId="{FA73EAA7-0E97-416F-896D-45CE861FB50B}" srcOrd="0" destOrd="4" presId="urn:microsoft.com/office/officeart/2005/8/layout/vList6"/>
    <dgm:cxn modelId="{A0E8C05D-6D14-419C-ACA6-58CE1DE63DC8}" type="presOf" srcId="{1DC891EC-E337-4131-B213-8B30BCB59902}" destId="{8CC0BE7D-77BA-458B-B41C-C72D48B5C6FA}" srcOrd="0" destOrd="10" presId="urn:microsoft.com/office/officeart/2005/8/layout/vList6"/>
    <dgm:cxn modelId="{1C580ECF-E540-4D81-9267-F776CF05C2F5}" srcId="{199D0118-3EE1-42B5-9185-51F6A6878557}" destId="{6A57E352-8DDD-472A-B8B4-815184E4C56C}" srcOrd="6" destOrd="0" parTransId="{F78EE9D9-7CB4-4E86-8740-27E1DF322A94}" sibTransId="{543A64BC-632E-4D9E-A819-52F90FCEDA86}"/>
    <dgm:cxn modelId="{743DF77F-287A-4F3A-B9D2-99C42773457F}" type="presOf" srcId="{C4A5A7FE-79EA-4A1F-866C-1F72AE7592B5}" destId="{8CC0BE7D-77BA-458B-B41C-C72D48B5C6FA}" srcOrd="0" destOrd="3" presId="urn:microsoft.com/office/officeart/2005/8/layout/vList6"/>
    <dgm:cxn modelId="{D8AD013A-69BD-49A8-95FE-C0B40FBD853B}" type="presOf" srcId="{1B545D72-27F1-434D-A742-B0DF27451C41}" destId="{8CC0BE7D-77BA-458B-B41C-C72D48B5C6FA}" srcOrd="0" destOrd="0" presId="urn:microsoft.com/office/officeart/2005/8/layout/vList6"/>
    <dgm:cxn modelId="{A73BC36B-6DD0-4064-AE61-5443BCCC62E5}" type="presOf" srcId="{3479FB2C-CEC8-493E-9064-2E286B4AF430}" destId="{FA73EAA7-0E97-416F-896D-45CE861FB50B}" srcOrd="0" destOrd="2" presId="urn:microsoft.com/office/officeart/2005/8/layout/vList6"/>
    <dgm:cxn modelId="{C0477FB6-4114-4909-AE2E-9AC77E1A8086}" type="presOf" srcId="{97985D62-2165-4AEC-AC9C-5AB98FE5DFC5}" destId="{95C6C395-03BA-49F3-9CFC-4EE4B474C0D0}" srcOrd="0" destOrd="0" presId="urn:microsoft.com/office/officeart/2005/8/layout/vList6"/>
    <dgm:cxn modelId="{3AA19D07-5050-432F-82E0-281D931ABB95}" type="presOf" srcId="{F116810A-54F9-4478-96C7-DCED907D91D5}" destId="{FA73EAA7-0E97-416F-896D-45CE861FB50B}" srcOrd="0" destOrd="3" presId="urn:microsoft.com/office/officeart/2005/8/layout/vList6"/>
    <dgm:cxn modelId="{6D0B98DC-64FC-4851-90A0-54C48314D9F6}" srcId="{97985D62-2165-4AEC-AC9C-5AB98FE5DFC5}" destId="{04177314-EAD4-40BA-B93F-A41A79D13183}" srcOrd="4" destOrd="0" parTransId="{99FAB7AB-F3C9-490B-992D-4CA44B922C97}" sibTransId="{D1ECCB82-40F5-4877-9A93-82C147566B7E}"/>
    <dgm:cxn modelId="{56C445B5-0752-4932-AA47-7824D5478F6D}" srcId="{97985D62-2165-4AEC-AC9C-5AB98FE5DFC5}" destId="{3479FB2C-CEC8-493E-9064-2E286B4AF430}" srcOrd="2" destOrd="0" parTransId="{D22543C7-C15B-422A-97FD-898F23AC9B74}" sibTransId="{A8F34D25-7EBA-493E-B5F3-04B369C383BA}"/>
    <dgm:cxn modelId="{80619B76-987E-490D-8A14-3042260B1D17}" srcId="{97985D62-2165-4AEC-AC9C-5AB98FE5DFC5}" destId="{F116810A-54F9-4478-96C7-DCED907D91D5}" srcOrd="3" destOrd="0" parTransId="{BB2F2F00-B634-487A-BCE5-EECE899BD6E7}" sibTransId="{78D17FAA-6AAB-42DE-9F18-830E667B6DBD}"/>
    <dgm:cxn modelId="{43A7745E-F0CA-40B7-8766-2E6952534ACC}" srcId="{97985D62-2165-4AEC-AC9C-5AB98FE5DFC5}" destId="{8BCD3EE0-4A09-4792-A185-A92EA1B5783B}" srcOrd="0" destOrd="0" parTransId="{66EEAB76-1320-4894-BD57-6A8E962EA701}" sibTransId="{1C897B26-D836-4600-9663-1C152AD1667F}"/>
    <dgm:cxn modelId="{07369A91-D9A9-47AF-839C-127127E03925}" type="presOf" srcId="{199D0118-3EE1-42B5-9185-51F6A6878557}" destId="{03F5B884-5116-4A9C-BA8E-798D8ECFE5E5}" srcOrd="0" destOrd="0" presId="urn:microsoft.com/office/officeart/2005/8/layout/vList6"/>
    <dgm:cxn modelId="{6BBC11AD-D951-479D-8573-47B7EFCECACE}" type="presOf" srcId="{8BCD3EE0-4A09-4792-A185-A92EA1B5783B}" destId="{FA73EAA7-0E97-416F-896D-45CE861FB50B}" srcOrd="0" destOrd="0" presId="urn:microsoft.com/office/officeart/2005/8/layout/vList6"/>
    <dgm:cxn modelId="{1B926628-87CE-41D0-9510-E7D633ED442D}" type="presOf" srcId="{5F3432E4-9B6F-48C0-9052-8A7E34FFE1F6}" destId="{8CC0BE7D-77BA-458B-B41C-C72D48B5C6FA}" srcOrd="0" destOrd="1" presId="urn:microsoft.com/office/officeart/2005/8/layout/vList6"/>
    <dgm:cxn modelId="{58DAD4E2-6E79-4E92-A427-65913B4AA7D6}" type="presOf" srcId="{F8AF1E74-2431-4B27-BDDA-063A2811F609}" destId="{8CC0BE7D-77BA-458B-B41C-C72D48B5C6FA}" srcOrd="0" destOrd="5" presId="urn:microsoft.com/office/officeart/2005/8/layout/vList6"/>
    <dgm:cxn modelId="{ECB1CB30-7969-4833-AA3F-D620F31E1BCC}" srcId="{199D0118-3EE1-42B5-9185-51F6A6878557}" destId="{F8AF1E74-2431-4B27-BDDA-063A2811F609}" srcOrd="5" destOrd="0" parTransId="{F36D1451-F8B9-4F2E-863F-979E4A4F6110}" sibTransId="{408BC10A-0A00-4B58-90F2-0C2E9ED874E3}"/>
    <dgm:cxn modelId="{D709B9E6-6926-495B-85D6-3A81FDA3CC1E}" srcId="{6D6004C3-EA12-4674-B140-CACE3FC9CA67}" destId="{0B5D93C6-E0E8-49B0-A61B-AB64DFA69291}" srcOrd="5" destOrd="0" parTransId="{8549FAD7-E438-4D09-9C81-31C44A422BEE}" sibTransId="{CB5D3F84-4A5F-4B3C-981B-181D202A5956}"/>
    <dgm:cxn modelId="{3ADB6CED-754A-4C0D-B8C0-ECA585A2C3E7}" type="presOf" srcId="{73AB24EE-A364-4F80-86EE-5D65A59A21D8}" destId="{8CC0BE7D-77BA-458B-B41C-C72D48B5C6FA}" srcOrd="0" destOrd="9" presId="urn:microsoft.com/office/officeart/2005/8/layout/vList6"/>
    <dgm:cxn modelId="{71A75A86-8A5E-44A9-B885-E691614BE8A7}" srcId="{6D6004C3-EA12-4674-B140-CACE3FC9CA67}" destId="{5442E0CD-7346-4DE2-8E53-6AD55C859CBF}" srcOrd="3" destOrd="0" parTransId="{2281E9EE-1914-481D-83B9-D8DBF43201E7}" sibTransId="{4D1E4407-A7DE-4A97-BD9A-F95B8B7B4524}"/>
    <dgm:cxn modelId="{B2BC4C83-CE15-45A7-A8E8-0F074B32BD69}" srcId="{199D0118-3EE1-42B5-9185-51F6A6878557}" destId="{C4A5A7FE-79EA-4A1F-866C-1F72AE7592B5}" srcOrd="3" destOrd="0" parTransId="{43A2837C-6984-47B4-B70F-49583BD88C8C}" sibTransId="{4FF4B354-0D29-4059-80B5-A6BFA4C64E5B}"/>
    <dgm:cxn modelId="{21A00D54-B27C-4E0D-8D3B-24CF2B85247D}" type="presOf" srcId="{7EA042E9-63B2-4242-A18E-F1385A89B3C9}" destId="{6BC6DF22-8A4A-4035-B8C8-E2398BF35E90}" srcOrd="0" destOrd="0" presId="urn:microsoft.com/office/officeart/2005/8/layout/vList6"/>
    <dgm:cxn modelId="{487B9747-F4AD-4D75-9916-659F54E465B2}" type="presOf" srcId="{7F248500-EB57-43C5-9B8E-56B1D973698F}" destId="{FA73EAA7-0E97-416F-896D-45CE861FB50B}" srcOrd="0" destOrd="1" presId="urn:microsoft.com/office/officeart/2005/8/layout/vList6"/>
    <dgm:cxn modelId="{3DF0FC52-CBE6-48C3-B25D-E69781B46312}" srcId="{199D0118-3EE1-42B5-9185-51F6A6878557}" destId="{1B545D72-27F1-434D-A742-B0DF27451C41}" srcOrd="0" destOrd="0" parTransId="{9966B6CC-6F0F-4E75-AFDA-C9318A460956}" sibTransId="{DED4A347-FA62-4764-B2B1-81D9AAB787F1}"/>
    <dgm:cxn modelId="{28020E5A-5B60-45AD-8980-67A0D6BE551E}" type="presOf" srcId="{8B45A6AE-682C-40DD-AA48-B0319D4AD7DD}" destId="{8CC0BE7D-77BA-458B-B41C-C72D48B5C6FA}" srcOrd="0" destOrd="8" presId="urn:microsoft.com/office/officeart/2005/8/layout/vList6"/>
    <dgm:cxn modelId="{055F8793-4C89-4843-9579-7E733E39B831}" type="presOf" srcId="{8B61159C-81BB-4B19-91AF-DC291DA31F8D}" destId="{6BC6DF22-8A4A-4035-B8C8-E2398BF35E90}" srcOrd="0" destOrd="4" presId="urn:microsoft.com/office/officeart/2005/8/layout/vList6"/>
    <dgm:cxn modelId="{CA582F9D-0E7E-4E3C-A53E-83408D4F006A}" srcId="{199D0118-3EE1-42B5-9185-51F6A6878557}" destId="{F6C32211-1DE8-4E19-A4DC-42EE355FB2E7}" srcOrd="2" destOrd="0" parTransId="{2B32AA27-5219-494B-B2AC-5CE8FDE65EF0}" sibTransId="{0CE82A5C-3830-4820-BADE-3BBA6EDE0F04}"/>
    <dgm:cxn modelId="{E39B9CA1-100C-4D89-9A69-7F3F6F96D7FB}" type="presOf" srcId="{6D6004C3-EA12-4674-B140-CACE3FC9CA67}" destId="{FF38E13E-840F-4254-A6AC-42BBDF91BAC0}" srcOrd="0" destOrd="0" presId="urn:microsoft.com/office/officeart/2005/8/layout/vList6"/>
    <dgm:cxn modelId="{5B5BF9A1-17FC-4E9E-B4CB-6A3CDFC08C69}" srcId="{D2BFA0DE-D730-499B-B4B1-73CA12C263BE}" destId="{97985D62-2165-4AEC-AC9C-5AB98FE5DFC5}" srcOrd="2" destOrd="0" parTransId="{071E7D46-1A5B-40B6-B5FF-5047D6054004}" sibTransId="{89DE7E51-9567-4014-8627-BA3BA5615864}"/>
    <dgm:cxn modelId="{CB214827-0D1F-4E0F-AF7D-65C736FE5144}" type="presOf" srcId="{F6C32211-1DE8-4E19-A4DC-42EE355FB2E7}" destId="{8CC0BE7D-77BA-458B-B41C-C72D48B5C6FA}" srcOrd="0" destOrd="2" presId="urn:microsoft.com/office/officeart/2005/8/layout/vList6"/>
    <dgm:cxn modelId="{07E3F447-D2B5-4B22-81A1-24EE2E0887DD}" type="presOf" srcId="{07A0AD80-A2CE-400D-8ADD-1DD13AC736E8}" destId="{6BC6DF22-8A4A-4035-B8C8-E2398BF35E90}" srcOrd="0" destOrd="1" presId="urn:microsoft.com/office/officeart/2005/8/layout/vList6"/>
    <dgm:cxn modelId="{CB986E7E-9F5B-4486-A44F-22407A27C444}" srcId="{199D0118-3EE1-42B5-9185-51F6A6878557}" destId="{662CF9E7-79A5-4D8E-9C88-BFE5A0825537}" srcOrd="7" destOrd="0" parTransId="{7D20DF5B-A56A-460B-88B3-832E8A9EF633}" sibTransId="{B3304193-6135-4C56-BACD-1D610C1FE8BB}"/>
    <dgm:cxn modelId="{14189C50-4A47-4AFC-92EE-3E5495DA45EC}" srcId="{D2BFA0DE-D730-499B-B4B1-73CA12C263BE}" destId="{6D6004C3-EA12-4674-B140-CACE3FC9CA67}" srcOrd="0" destOrd="0" parTransId="{BEC28583-18C4-43FB-BF7A-C4EEAF86D422}" sibTransId="{985A5404-FC31-448B-978F-42CB62969E1C}"/>
    <dgm:cxn modelId="{4B2B8EBB-F361-4D47-80B3-6BD4221C4796}" type="presOf" srcId="{9795C56E-33AE-4E05-A332-D41F472C3C52}" destId="{6BC6DF22-8A4A-4035-B8C8-E2398BF35E90}" srcOrd="0" destOrd="2" presId="urn:microsoft.com/office/officeart/2005/8/layout/vList6"/>
    <dgm:cxn modelId="{A2E889BA-2D0C-4E04-8904-DF67214DCD4D}" type="presOf" srcId="{75D6EE0D-A9CE-4F0F-8CE3-28ED514FCD2F}" destId="{8CC0BE7D-77BA-458B-B41C-C72D48B5C6FA}" srcOrd="0" destOrd="4" presId="urn:microsoft.com/office/officeart/2005/8/layout/vList6"/>
    <dgm:cxn modelId="{68643FA4-C81F-42C5-AD59-E3F862CEA774}" srcId="{97985D62-2165-4AEC-AC9C-5AB98FE5DFC5}" destId="{7F248500-EB57-43C5-9B8E-56B1D973698F}" srcOrd="1" destOrd="0" parTransId="{BBF65741-9A3B-4CFB-ADC2-0E713187B5D2}" sibTransId="{5C6BA734-81A5-4712-BAD1-42790179B2F5}"/>
    <dgm:cxn modelId="{E82AA42A-80D8-463A-8AFB-1A005D3039E1}" srcId="{199D0118-3EE1-42B5-9185-51F6A6878557}" destId="{8B45A6AE-682C-40DD-AA48-B0319D4AD7DD}" srcOrd="8" destOrd="0" parTransId="{EA48B426-85EB-4293-89B1-0A67D856DA56}" sibTransId="{B1A3C311-A957-42F9-8E6B-FD00143C83F1}"/>
    <dgm:cxn modelId="{630AD79B-D791-4C98-BF1C-3D925C6D176A}" type="presOf" srcId="{5442E0CD-7346-4DE2-8E53-6AD55C859CBF}" destId="{6BC6DF22-8A4A-4035-B8C8-E2398BF35E90}" srcOrd="0" destOrd="3" presId="urn:microsoft.com/office/officeart/2005/8/layout/vList6"/>
    <dgm:cxn modelId="{8B4B99EA-1B43-4F5C-86EC-1B604CA39015}" type="presOf" srcId="{6A57E352-8DDD-472A-B8B4-815184E4C56C}" destId="{8CC0BE7D-77BA-458B-B41C-C72D48B5C6FA}" srcOrd="0" destOrd="6" presId="urn:microsoft.com/office/officeart/2005/8/layout/vList6"/>
    <dgm:cxn modelId="{198F6D32-636B-4D14-AB8B-5B7FBD2ADC71}" srcId="{199D0118-3EE1-42B5-9185-51F6A6878557}" destId="{1DC891EC-E337-4131-B213-8B30BCB59902}" srcOrd="10" destOrd="0" parTransId="{B256D401-C12B-437F-B97F-093B2CC706C2}" sibTransId="{FE27FC8E-0073-4872-A953-F10739D0A7A7}"/>
    <dgm:cxn modelId="{90DEB34B-6829-4647-91C9-FAE0DE3BF97E}" srcId="{6D6004C3-EA12-4674-B140-CACE3FC9CA67}" destId="{8B61159C-81BB-4B19-91AF-DC291DA31F8D}" srcOrd="4" destOrd="0" parTransId="{8FB1815A-98B6-446A-A6E7-42BDE96E126E}" sibTransId="{4B0146FB-38F6-4780-8B80-1BAA00546EEE}"/>
    <dgm:cxn modelId="{EE242761-7153-4616-855F-31520F207D4B}" type="presOf" srcId="{662CF9E7-79A5-4D8E-9C88-BFE5A0825537}" destId="{8CC0BE7D-77BA-458B-B41C-C72D48B5C6FA}" srcOrd="0" destOrd="7" presId="urn:microsoft.com/office/officeart/2005/8/layout/vList6"/>
    <dgm:cxn modelId="{FE111B8F-3C61-4BDC-A539-C92EEB443000}" srcId="{6D6004C3-EA12-4674-B140-CACE3FC9CA67}" destId="{9795C56E-33AE-4E05-A332-D41F472C3C52}" srcOrd="2" destOrd="0" parTransId="{3C4FE95D-8339-4D52-BA37-D71D86188B27}" sibTransId="{0EDA3E02-9A18-46F7-9C2C-769333E2B167}"/>
    <dgm:cxn modelId="{034BC36F-BEE5-4A53-B4D3-C9F3FE9B5B3D}" type="presParOf" srcId="{DF4B009A-F8EA-4011-B601-175FAA808ACE}" destId="{1C91BB2E-B90F-476E-9CE4-46D735474DB9}" srcOrd="0" destOrd="0" presId="urn:microsoft.com/office/officeart/2005/8/layout/vList6"/>
    <dgm:cxn modelId="{2A821B9C-7398-4448-8BD8-DA27DF98A998}" type="presParOf" srcId="{1C91BB2E-B90F-476E-9CE4-46D735474DB9}" destId="{FF38E13E-840F-4254-A6AC-42BBDF91BAC0}" srcOrd="0" destOrd="0" presId="urn:microsoft.com/office/officeart/2005/8/layout/vList6"/>
    <dgm:cxn modelId="{A5E227E5-1C67-456B-8A43-E6DD6AF80563}" type="presParOf" srcId="{1C91BB2E-B90F-476E-9CE4-46D735474DB9}" destId="{6BC6DF22-8A4A-4035-B8C8-E2398BF35E90}" srcOrd="1" destOrd="0" presId="urn:microsoft.com/office/officeart/2005/8/layout/vList6"/>
    <dgm:cxn modelId="{6D34148D-813A-46BE-B447-D9014B774CFC}" type="presParOf" srcId="{DF4B009A-F8EA-4011-B601-175FAA808ACE}" destId="{28EE0E99-E309-42AC-B07D-58C8C1B66B77}" srcOrd="1" destOrd="0" presId="urn:microsoft.com/office/officeart/2005/8/layout/vList6"/>
    <dgm:cxn modelId="{C39101F2-9E6C-4D29-8386-CD83C4BB6F8A}" type="presParOf" srcId="{DF4B009A-F8EA-4011-B601-175FAA808ACE}" destId="{99A7BFD3-CF82-4C89-8A54-071683FB97BA}" srcOrd="2" destOrd="0" presId="urn:microsoft.com/office/officeart/2005/8/layout/vList6"/>
    <dgm:cxn modelId="{B6C00A44-F834-4266-9EB8-D616199ED699}" type="presParOf" srcId="{99A7BFD3-CF82-4C89-8A54-071683FB97BA}" destId="{03F5B884-5116-4A9C-BA8E-798D8ECFE5E5}" srcOrd="0" destOrd="0" presId="urn:microsoft.com/office/officeart/2005/8/layout/vList6"/>
    <dgm:cxn modelId="{63764442-974A-4DF0-924F-4BF9540D7B8E}" type="presParOf" srcId="{99A7BFD3-CF82-4C89-8A54-071683FB97BA}" destId="{8CC0BE7D-77BA-458B-B41C-C72D48B5C6FA}" srcOrd="1" destOrd="0" presId="urn:microsoft.com/office/officeart/2005/8/layout/vList6"/>
    <dgm:cxn modelId="{9EB356C2-AA28-4A4D-ABA4-83B826D71BA0}" type="presParOf" srcId="{DF4B009A-F8EA-4011-B601-175FAA808ACE}" destId="{F576093E-E1B5-4AA0-BFC7-3C4FF1E7AD73}" srcOrd="3" destOrd="0" presId="urn:microsoft.com/office/officeart/2005/8/layout/vList6"/>
    <dgm:cxn modelId="{90FA5F13-0AB0-445A-8604-08D2A54C6F99}" type="presParOf" srcId="{DF4B009A-F8EA-4011-B601-175FAA808ACE}" destId="{98B89E28-E0F3-4831-8BDA-2C8BF4A15073}" srcOrd="4" destOrd="0" presId="urn:microsoft.com/office/officeart/2005/8/layout/vList6"/>
    <dgm:cxn modelId="{8F40461B-DC46-47BC-8D81-7EBC605EACBB}" type="presParOf" srcId="{98B89E28-E0F3-4831-8BDA-2C8BF4A15073}" destId="{95C6C395-03BA-49F3-9CFC-4EE4B474C0D0}" srcOrd="0" destOrd="0" presId="urn:microsoft.com/office/officeart/2005/8/layout/vList6"/>
    <dgm:cxn modelId="{8DAE9914-0586-4143-97BB-2663134A6029}" type="presParOf" srcId="{98B89E28-E0F3-4831-8BDA-2C8BF4A15073}" destId="{FA73EAA7-0E97-416F-896D-45CE861FB50B}" srcOrd="1" destOrd="0" presId="urn:microsoft.com/office/officeart/2005/8/layout/vList6"/>
  </dgm:cxnLst>
  <dgm:bg>
    <a:solidFill>
      <a:schemeClr val="accent2">
        <a:alpha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55BFA5-B732-4F04-9614-D14FCACE471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F6A5F2-0DC4-45DD-B6BB-15422EE0A84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Elaborare de politici (privind evaluarea, asistența </a:t>
          </a:r>
          <a:r>
            <a:rPr lang="ro-RO" sz="2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psihopedagogică</a:t>
          </a:r>
          <a:r>
            <a:rPr lang="ro-R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 copilului)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A27BE7-A49F-44B7-8BDC-791DB2AACEB8}" type="parTrans" cxnId="{0CEEED0E-1D31-4772-AC32-8A3690BBF587}">
      <dgm:prSet/>
      <dgm:spPr/>
      <dgm:t>
        <a:bodyPr/>
        <a:lstStyle/>
        <a:p>
          <a:endParaRPr lang="en-US"/>
        </a:p>
      </dgm:t>
    </dgm:pt>
    <dgm:pt modelId="{AE065B22-D92A-446B-91E9-95CAC299A1E7}" type="sibTrans" cxnId="{0CEEED0E-1D31-4772-AC32-8A3690BBF587}">
      <dgm:prSet/>
      <dgm:spPr/>
      <dgm:t>
        <a:bodyPr/>
        <a:lstStyle/>
        <a:p>
          <a:endParaRPr lang="en-US"/>
        </a:p>
      </dgm:t>
    </dgm:pt>
    <dgm:pt modelId="{7FE5AE5C-FA95-4697-B8E1-B7B3517A8D5B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o-R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Asistență metodologică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BF3780-2DDD-4D03-8B60-2B19E2BD6537}" type="parTrans" cxnId="{8B80D55F-12F0-4E3D-BF22-7E74C1292B39}">
      <dgm:prSet/>
      <dgm:spPr/>
      <dgm:t>
        <a:bodyPr/>
        <a:lstStyle/>
        <a:p>
          <a:endParaRPr lang="en-US"/>
        </a:p>
      </dgm:t>
    </dgm:pt>
    <dgm:pt modelId="{6699034D-E3FA-468F-AED8-F2E1609C1EEF}" type="sibTrans" cxnId="{8B80D55F-12F0-4E3D-BF22-7E74C1292B39}">
      <dgm:prSet/>
      <dgm:spPr/>
      <dgm:t>
        <a:bodyPr/>
        <a:lstStyle/>
        <a:p>
          <a:endParaRPr lang="en-US"/>
        </a:p>
      </dgm:t>
    </dgm:pt>
    <dgm:pt modelId="{939EFBBA-B13A-4D8D-88B6-81CB3E1587D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o-R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Evaluarea dezvoltării copilului (cazuri specifice)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C28AC0B-3646-4E3D-82A8-135E277AD6C6}" type="parTrans" cxnId="{6E014546-A089-4AD6-9131-94C7C2895F80}">
      <dgm:prSet/>
      <dgm:spPr/>
      <dgm:t>
        <a:bodyPr/>
        <a:lstStyle/>
        <a:p>
          <a:endParaRPr lang="en-US"/>
        </a:p>
      </dgm:t>
    </dgm:pt>
    <dgm:pt modelId="{431BB1D2-C162-47CB-857E-98EE8642AB52}" type="sibTrans" cxnId="{6E014546-A089-4AD6-9131-94C7C2895F80}">
      <dgm:prSet/>
      <dgm:spPr/>
      <dgm:t>
        <a:bodyPr/>
        <a:lstStyle/>
        <a:p>
          <a:endParaRPr lang="en-US"/>
        </a:p>
      </dgm:t>
    </dgm:pt>
    <dgm:pt modelId="{32460D78-3DE7-460B-94CC-82BB2425BCF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o-RO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Promovarea EI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925C3-4628-4CA3-A6F0-859B6E0699EA}" type="parTrans" cxnId="{07340AE2-6A17-48A7-AAEC-49DB637116ED}">
      <dgm:prSet/>
      <dgm:spPr/>
      <dgm:t>
        <a:bodyPr/>
        <a:lstStyle/>
        <a:p>
          <a:endParaRPr lang="en-US"/>
        </a:p>
      </dgm:t>
    </dgm:pt>
    <dgm:pt modelId="{7F7A810B-5536-4645-B5C4-6C27DCD5B68B}" type="sibTrans" cxnId="{07340AE2-6A17-48A7-AAEC-49DB637116ED}">
      <dgm:prSet/>
      <dgm:spPr/>
      <dgm:t>
        <a:bodyPr/>
        <a:lstStyle/>
        <a:p>
          <a:endParaRPr lang="en-US"/>
        </a:p>
      </dgm:t>
    </dgm:pt>
    <dgm:pt modelId="{BECCD0A3-68BB-4E17-9101-1D1433361F7E}" type="pres">
      <dgm:prSet presAssocID="{3B55BFA5-B732-4F04-9614-D14FCACE471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27639A-569A-4708-AA2E-403508DEBD13}" type="pres">
      <dgm:prSet presAssocID="{69F6A5F2-0DC4-45DD-B6BB-15422EE0A846}" presName="parentLin" presStyleCnt="0"/>
      <dgm:spPr/>
    </dgm:pt>
    <dgm:pt modelId="{FBD83E8D-134A-4838-AF69-18751DB8081F}" type="pres">
      <dgm:prSet presAssocID="{69F6A5F2-0DC4-45DD-B6BB-15422EE0A846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107064E-0BCB-4F78-9BB7-4FD62639A7B7}" type="pres">
      <dgm:prSet presAssocID="{69F6A5F2-0DC4-45DD-B6BB-15422EE0A846}" presName="parentText" presStyleLbl="node1" presStyleIdx="0" presStyleCnt="4" custScaleX="1284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044ED-B47A-42C1-B31C-166FEE9BACD2}" type="pres">
      <dgm:prSet presAssocID="{69F6A5F2-0DC4-45DD-B6BB-15422EE0A846}" presName="negativeSpace" presStyleCnt="0"/>
      <dgm:spPr/>
    </dgm:pt>
    <dgm:pt modelId="{1C00675D-7D06-4789-A7EA-7B1A5A701BCD}" type="pres">
      <dgm:prSet presAssocID="{69F6A5F2-0DC4-45DD-B6BB-15422EE0A846}" presName="childText" presStyleLbl="conFgAcc1" presStyleIdx="0" presStyleCnt="4">
        <dgm:presLayoutVars>
          <dgm:bulletEnabled val="1"/>
        </dgm:presLayoutVars>
      </dgm:prSet>
      <dgm:spPr/>
    </dgm:pt>
    <dgm:pt modelId="{CBDE6559-2315-406B-9701-1656D89FE1D9}" type="pres">
      <dgm:prSet presAssocID="{AE065B22-D92A-446B-91E9-95CAC299A1E7}" presName="spaceBetweenRectangles" presStyleCnt="0"/>
      <dgm:spPr/>
    </dgm:pt>
    <dgm:pt modelId="{F13E8A3E-657C-405F-A684-20D869A2BADD}" type="pres">
      <dgm:prSet presAssocID="{7FE5AE5C-FA95-4697-B8E1-B7B3517A8D5B}" presName="parentLin" presStyleCnt="0"/>
      <dgm:spPr/>
    </dgm:pt>
    <dgm:pt modelId="{52483797-7B70-4571-A771-C1B7515781B3}" type="pres">
      <dgm:prSet presAssocID="{7FE5AE5C-FA95-4697-B8E1-B7B3517A8D5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5536A54-1BBA-4A81-826D-57304CA672EC}" type="pres">
      <dgm:prSet presAssocID="{7FE5AE5C-FA95-4697-B8E1-B7B3517A8D5B}" presName="parentText" presStyleLbl="node1" presStyleIdx="1" presStyleCnt="4" custScaleX="1290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2BF7BB-F78B-4486-B559-9D70C3198EA7}" type="pres">
      <dgm:prSet presAssocID="{7FE5AE5C-FA95-4697-B8E1-B7B3517A8D5B}" presName="negativeSpace" presStyleCnt="0"/>
      <dgm:spPr/>
    </dgm:pt>
    <dgm:pt modelId="{0FE3D813-4971-46B5-905A-5559D5868B2C}" type="pres">
      <dgm:prSet presAssocID="{7FE5AE5C-FA95-4697-B8E1-B7B3517A8D5B}" presName="childText" presStyleLbl="conFgAcc1" presStyleIdx="1" presStyleCnt="4">
        <dgm:presLayoutVars>
          <dgm:bulletEnabled val="1"/>
        </dgm:presLayoutVars>
      </dgm:prSet>
      <dgm:spPr/>
    </dgm:pt>
    <dgm:pt modelId="{583EC523-BF30-4E33-8CE5-0257D1164AE5}" type="pres">
      <dgm:prSet presAssocID="{6699034D-E3FA-468F-AED8-F2E1609C1EEF}" presName="spaceBetweenRectangles" presStyleCnt="0"/>
      <dgm:spPr/>
    </dgm:pt>
    <dgm:pt modelId="{D4DA5C71-B2F9-49AF-89A5-241827105F99}" type="pres">
      <dgm:prSet presAssocID="{939EFBBA-B13A-4D8D-88B6-81CB3E1587DC}" presName="parentLin" presStyleCnt="0"/>
      <dgm:spPr/>
    </dgm:pt>
    <dgm:pt modelId="{6015B794-BE65-45D8-87D1-A5CACE0B0B50}" type="pres">
      <dgm:prSet presAssocID="{939EFBBA-B13A-4D8D-88B6-81CB3E1587DC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3603B08-C2DF-4CEC-A99E-5A06DE6D3F54}" type="pres">
      <dgm:prSet presAssocID="{939EFBBA-B13A-4D8D-88B6-81CB3E1587DC}" presName="parentText" presStyleLbl="node1" presStyleIdx="2" presStyleCnt="4" custScaleX="127280" custLinFactNeighborX="1700" custLinFactNeighborY="5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2145C6-9F84-4388-BB33-4E5396C71818}" type="pres">
      <dgm:prSet presAssocID="{939EFBBA-B13A-4D8D-88B6-81CB3E1587DC}" presName="negativeSpace" presStyleCnt="0"/>
      <dgm:spPr/>
    </dgm:pt>
    <dgm:pt modelId="{A667A917-8083-44C7-8734-B5AD4DEAC750}" type="pres">
      <dgm:prSet presAssocID="{939EFBBA-B13A-4D8D-88B6-81CB3E1587DC}" presName="childText" presStyleLbl="conFgAcc1" presStyleIdx="2" presStyleCnt="4">
        <dgm:presLayoutVars>
          <dgm:bulletEnabled val="1"/>
        </dgm:presLayoutVars>
      </dgm:prSet>
      <dgm:spPr/>
    </dgm:pt>
    <dgm:pt modelId="{682E2A1F-22F7-4055-8B3D-8FD2357651E2}" type="pres">
      <dgm:prSet presAssocID="{431BB1D2-C162-47CB-857E-98EE8642AB52}" presName="spaceBetweenRectangles" presStyleCnt="0"/>
      <dgm:spPr/>
    </dgm:pt>
    <dgm:pt modelId="{E41F23E1-0FB8-4A27-9653-6DF54BB1B060}" type="pres">
      <dgm:prSet presAssocID="{32460D78-3DE7-460B-94CC-82BB2425BCF6}" presName="parentLin" presStyleCnt="0"/>
      <dgm:spPr/>
    </dgm:pt>
    <dgm:pt modelId="{F2814F46-745A-41A3-BB42-08EDC5AF5958}" type="pres">
      <dgm:prSet presAssocID="{32460D78-3DE7-460B-94CC-82BB2425BCF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1EDACA5C-C6CA-4E50-82CC-3B4FCE88ADA0}" type="pres">
      <dgm:prSet presAssocID="{32460D78-3DE7-460B-94CC-82BB2425BCF6}" presName="parentText" presStyleLbl="node1" presStyleIdx="3" presStyleCnt="4" custScaleX="126151" custLinFactNeighborX="22040" custLinFactNeighborY="8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B7EE6-9612-4ED7-8DE7-9926BEF7B53E}" type="pres">
      <dgm:prSet presAssocID="{32460D78-3DE7-460B-94CC-82BB2425BCF6}" presName="negativeSpace" presStyleCnt="0"/>
      <dgm:spPr/>
    </dgm:pt>
    <dgm:pt modelId="{08C14CB3-245D-4FF8-ACC0-1A987EA8264F}" type="pres">
      <dgm:prSet presAssocID="{32460D78-3DE7-460B-94CC-82BB2425BC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F22A0D8-3FBA-41CA-95C4-B8AFCD101C7F}" type="presOf" srcId="{939EFBBA-B13A-4D8D-88B6-81CB3E1587DC}" destId="{53603B08-C2DF-4CEC-A99E-5A06DE6D3F54}" srcOrd="1" destOrd="0" presId="urn:microsoft.com/office/officeart/2005/8/layout/list1"/>
    <dgm:cxn modelId="{6E014546-A089-4AD6-9131-94C7C2895F80}" srcId="{3B55BFA5-B732-4F04-9614-D14FCACE471B}" destId="{939EFBBA-B13A-4D8D-88B6-81CB3E1587DC}" srcOrd="2" destOrd="0" parTransId="{BC28AC0B-3646-4E3D-82A8-135E277AD6C6}" sibTransId="{431BB1D2-C162-47CB-857E-98EE8642AB52}"/>
    <dgm:cxn modelId="{858BF308-0C97-4C31-BD2D-1DA511FBF12C}" type="presOf" srcId="{3B55BFA5-B732-4F04-9614-D14FCACE471B}" destId="{BECCD0A3-68BB-4E17-9101-1D1433361F7E}" srcOrd="0" destOrd="0" presId="urn:microsoft.com/office/officeart/2005/8/layout/list1"/>
    <dgm:cxn modelId="{EA8CDFDA-4459-4FBD-99A2-D7AAD9AF25C7}" type="presOf" srcId="{7FE5AE5C-FA95-4697-B8E1-B7B3517A8D5B}" destId="{D5536A54-1BBA-4A81-826D-57304CA672EC}" srcOrd="1" destOrd="0" presId="urn:microsoft.com/office/officeart/2005/8/layout/list1"/>
    <dgm:cxn modelId="{0CEEED0E-1D31-4772-AC32-8A3690BBF587}" srcId="{3B55BFA5-B732-4F04-9614-D14FCACE471B}" destId="{69F6A5F2-0DC4-45DD-B6BB-15422EE0A846}" srcOrd="0" destOrd="0" parTransId="{90A27BE7-A49F-44B7-8BDC-791DB2AACEB8}" sibTransId="{AE065B22-D92A-446B-91E9-95CAC299A1E7}"/>
    <dgm:cxn modelId="{45AAC28D-CC99-4484-8518-56F9358E22E4}" type="presOf" srcId="{939EFBBA-B13A-4D8D-88B6-81CB3E1587DC}" destId="{6015B794-BE65-45D8-87D1-A5CACE0B0B50}" srcOrd="0" destOrd="0" presId="urn:microsoft.com/office/officeart/2005/8/layout/list1"/>
    <dgm:cxn modelId="{07340AE2-6A17-48A7-AAEC-49DB637116ED}" srcId="{3B55BFA5-B732-4F04-9614-D14FCACE471B}" destId="{32460D78-3DE7-460B-94CC-82BB2425BCF6}" srcOrd="3" destOrd="0" parTransId="{EC4925C3-4628-4CA3-A6F0-859B6E0699EA}" sibTransId="{7F7A810B-5536-4645-B5C4-6C27DCD5B68B}"/>
    <dgm:cxn modelId="{8B80D55F-12F0-4E3D-BF22-7E74C1292B39}" srcId="{3B55BFA5-B732-4F04-9614-D14FCACE471B}" destId="{7FE5AE5C-FA95-4697-B8E1-B7B3517A8D5B}" srcOrd="1" destOrd="0" parTransId="{B1BF3780-2DDD-4D03-8B60-2B19E2BD6537}" sibTransId="{6699034D-E3FA-468F-AED8-F2E1609C1EEF}"/>
    <dgm:cxn modelId="{D7CF5763-51AC-4F44-B276-2AEE4FDB2337}" type="presOf" srcId="{69F6A5F2-0DC4-45DD-B6BB-15422EE0A846}" destId="{FBD83E8D-134A-4838-AF69-18751DB8081F}" srcOrd="0" destOrd="0" presId="urn:microsoft.com/office/officeart/2005/8/layout/list1"/>
    <dgm:cxn modelId="{4FC67765-E223-4AD7-8BFB-6ABA184230D3}" type="presOf" srcId="{69F6A5F2-0DC4-45DD-B6BB-15422EE0A846}" destId="{2107064E-0BCB-4F78-9BB7-4FD62639A7B7}" srcOrd="1" destOrd="0" presId="urn:microsoft.com/office/officeart/2005/8/layout/list1"/>
    <dgm:cxn modelId="{5A52CE3F-D6EB-43E5-8C09-33F6521A1525}" type="presOf" srcId="{32460D78-3DE7-460B-94CC-82BB2425BCF6}" destId="{F2814F46-745A-41A3-BB42-08EDC5AF5958}" srcOrd="0" destOrd="0" presId="urn:microsoft.com/office/officeart/2005/8/layout/list1"/>
    <dgm:cxn modelId="{4CAC35BD-3316-4712-9976-9F35E4AD59B7}" type="presOf" srcId="{32460D78-3DE7-460B-94CC-82BB2425BCF6}" destId="{1EDACA5C-C6CA-4E50-82CC-3B4FCE88ADA0}" srcOrd="1" destOrd="0" presId="urn:microsoft.com/office/officeart/2005/8/layout/list1"/>
    <dgm:cxn modelId="{DEB30DDE-B4C8-48EF-8B9F-A819457ED319}" type="presOf" srcId="{7FE5AE5C-FA95-4697-B8E1-B7B3517A8D5B}" destId="{52483797-7B70-4571-A771-C1B7515781B3}" srcOrd="0" destOrd="0" presId="urn:microsoft.com/office/officeart/2005/8/layout/list1"/>
    <dgm:cxn modelId="{1C231B0E-A32F-48E8-B74D-2413BE3A6E94}" type="presParOf" srcId="{BECCD0A3-68BB-4E17-9101-1D1433361F7E}" destId="{BC27639A-569A-4708-AA2E-403508DEBD13}" srcOrd="0" destOrd="0" presId="urn:microsoft.com/office/officeart/2005/8/layout/list1"/>
    <dgm:cxn modelId="{7EBAC282-5656-46A9-9935-057E3E3D4081}" type="presParOf" srcId="{BC27639A-569A-4708-AA2E-403508DEBD13}" destId="{FBD83E8D-134A-4838-AF69-18751DB8081F}" srcOrd="0" destOrd="0" presId="urn:microsoft.com/office/officeart/2005/8/layout/list1"/>
    <dgm:cxn modelId="{F6E00A38-D981-48A2-87D6-DDAC65239E8C}" type="presParOf" srcId="{BC27639A-569A-4708-AA2E-403508DEBD13}" destId="{2107064E-0BCB-4F78-9BB7-4FD62639A7B7}" srcOrd="1" destOrd="0" presId="urn:microsoft.com/office/officeart/2005/8/layout/list1"/>
    <dgm:cxn modelId="{804EC8B1-44BF-4FF1-BE00-49823F868977}" type="presParOf" srcId="{BECCD0A3-68BB-4E17-9101-1D1433361F7E}" destId="{D1C044ED-B47A-42C1-B31C-166FEE9BACD2}" srcOrd="1" destOrd="0" presId="urn:microsoft.com/office/officeart/2005/8/layout/list1"/>
    <dgm:cxn modelId="{44BAC340-C254-4ED6-9867-553A89AC93E4}" type="presParOf" srcId="{BECCD0A3-68BB-4E17-9101-1D1433361F7E}" destId="{1C00675D-7D06-4789-A7EA-7B1A5A701BCD}" srcOrd="2" destOrd="0" presId="urn:microsoft.com/office/officeart/2005/8/layout/list1"/>
    <dgm:cxn modelId="{765183D2-25F5-4DE9-B291-07D79128FD65}" type="presParOf" srcId="{BECCD0A3-68BB-4E17-9101-1D1433361F7E}" destId="{CBDE6559-2315-406B-9701-1656D89FE1D9}" srcOrd="3" destOrd="0" presId="urn:microsoft.com/office/officeart/2005/8/layout/list1"/>
    <dgm:cxn modelId="{0D62DAD8-E129-4264-98B5-D9E84C330CAB}" type="presParOf" srcId="{BECCD0A3-68BB-4E17-9101-1D1433361F7E}" destId="{F13E8A3E-657C-405F-A684-20D869A2BADD}" srcOrd="4" destOrd="0" presId="urn:microsoft.com/office/officeart/2005/8/layout/list1"/>
    <dgm:cxn modelId="{E888164D-CD19-4B16-A0B5-892293C8B765}" type="presParOf" srcId="{F13E8A3E-657C-405F-A684-20D869A2BADD}" destId="{52483797-7B70-4571-A771-C1B7515781B3}" srcOrd="0" destOrd="0" presId="urn:microsoft.com/office/officeart/2005/8/layout/list1"/>
    <dgm:cxn modelId="{D5B406B3-F9BE-4AE7-874C-649ED1889567}" type="presParOf" srcId="{F13E8A3E-657C-405F-A684-20D869A2BADD}" destId="{D5536A54-1BBA-4A81-826D-57304CA672EC}" srcOrd="1" destOrd="0" presId="urn:microsoft.com/office/officeart/2005/8/layout/list1"/>
    <dgm:cxn modelId="{D8CE1423-F985-4D8D-94D9-2A4514B8C33B}" type="presParOf" srcId="{BECCD0A3-68BB-4E17-9101-1D1433361F7E}" destId="{692BF7BB-F78B-4486-B559-9D70C3198EA7}" srcOrd="5" destOrd="0" presId="urn:microsoft.com/office/officeart/2005/8/layout/list1"/>
    <dgm:cxn modelId="{972AE0E6-78AF-4EAF-8A23-BB1D5E97516A}" type="presParOf" srcId="{BECCD0A3-68BB-4E17-9101-1D1433361F7E}" destId="{0FE3D813-4971-46B5-905A-5559D5868B2C}" srcOrd="6" destOrd="0" presId="urn:microsoft.com/office/officeart/2005/8/layout/list1"/>
    <dgm:cxn modelId="{5544A58C-B682-4419-B647-A826FA93B779}" type="presParOf" srcId="{BECCD0A3-68BB-4E17-9101-1D1433361F7E}" destId="{583EC523-BF30-4E33-8CE5-0257D1164AE5}" srcOrd="7" destOrd="0" presId="urn:microsoft.com/office/officeart/2005/8/layout/list1"/>
    <dgm:cxn modelId="{77E31091-85DD-4DA0-ACD0-AA3D23967C18}" type="presParOf" srcId="{BECCD0A3-68BB-4E17-9101-1D1433361F7E}" destId="{D4DA5C71-B2F9-49AF-89A5-241827105F99}" srcOrd="8" destOrd="0" presId="urn:microsoft.com/office/officeart/2005/8/layout/list1"/>
    <dgm:cxn modelId="{D2A3D6E2-D9AD-4212-BB1D-26C0AF1767B9}" type="presParOf" srcId="{D4DA5C71-B2F9-49AF-89A5-241827105F99}" destId="{6015B794-BE65-45D8-87D1-A5CACE0B0B50}" srcOrd="0" destOrd="0" presId="urn:microsoft.com/office/officeart/2005/8/layout/list1"/>
    <dgm:cxn modelId="{6CFD9993-688C-41BC-9E99-974033217339}" type="presParOf" srcId="{D4DA5C71-B2F9-49AF-89A5-241827105F99}" destId="{53603B08-C2DF-4CEC-A99E-5A06DE6D3F54}" srcOrd="1" destOrd="0" presId="urn:microsoft.com/office/officeart/2005/8/layout/list1"/>
    <dgm:cxn modelId="{C116C8E9-3B3C-4DFE-BEB9-19C797D96786}" type="presParOf" srcId="{BECCD0A3-68BB-4E17-9101-1D1433361F7E}" destId="{532145C6-9F84-4388-BB33-4E5396C71818}" srcOrd="9" destOrd="0" presId="urn:microsoft.com/office/officeart/2005/8/layout/list1"/>
    <dgm:cxn modelId="{D33509CB-ED78-4A59-AFB8-D4AECEA0E725}" type="presParOf" srcId="{BECCD0A3-68BB-4E17-9101-1D1433361F7E}" destId="{A667A917-8083-44C7-8734-B5AD4DEAC750}" srcOrd="10" destOrd="0" presId="urn:microsoft.com/office/officeart/2005/8/layout/list1"/>
    <dgm:cxn modelId="{352F79A0-2CAC-47C8-9B92-7F7D84E77AC3}" type="presParOf" srcId="{BECCD0A3-68BB-4E17-9101-1D1433361F7E}" destId="{682E2A1F-22F7-4055-8B3D-8FD2357651E2}" srcOrd="11" destOrd="0" presId="urn:microsoft.com/office/officeart/2005/8/layout/list1"/>
    <dgm:cxn modelId="{F1878C52-3048-47B1-ABC3-D1321506E5D7}" type="presParOf" srcId="{BECCD0A3-68BB-4E17-9101-1D1433361F7E}" destId="{E41F23E1-0FB8-4A27-9653-6DF54BB1B060}" srcOrd="12" destOrd="0" presId="urn:microsoft.com/office/officeart/2005/8/layout/list1"/>
    <dgm:cxn modelId="{1A84583E-03DF-40D9-A824-BD807F30E570}" type="presParOf" srcId="{E41F23E1-0FB8-4A27-9653-6DF54BB1B060}" destId="{F2814F46-745A-41A3-BB42-08EDC5AF5958}" srcOrd="0" destOrd="0" presId="urn:microsoft.com/office/officeart/2005/8/layout/list1"/>
    <dgm:cxn modelId="{77A4FC04-A7C7-4D5E-A2EA-2E1F097062B6}" type="presParOf" srcId="{E41F23E1-0FB8-4A27-9653-6DF54BB1B060}" destId="{1EDACA5C-C6CA-4E50-82CC-3B4FCE88ADA0}" srcOrd="1" destOrd="0" presId="urn:microsoft.com/office/officeart/2005/8/layout/list1"/>
    <dgm:cxn modelId="{68C23C53-9AE8-4062-9F54-A7FD1D4780F0}" type="presParOf" srcId="{BECCD0A3-68BB-4E17-9101-1D1433361F7E}" destId="{EEEB7EE6-9612-4ED7-8DE7-9926BEF7B53E}" srcOrd="13" destOrd="0" presId="urn:microsoft.com/office/officeart/2005/8/layout/list1"/>
    <dgm:cxn modelId="{E8989465-EDBB-471A-BC81-1AAE648DAF53}" type="presParOf" srcId="{BECCD0A3-68BB-4E17-9101-1D1433361F7E}" destId="{08C14CB3-245D-4FF8-ACC0-1A987EA8264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66C325-7AF4-4B5B-9659-F351738E342C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0F6C78B-9888-4712-8525-521D6C565637}">
      <dgm:prSet phldrT="[Text]" phldr="1"/>
      <dgm:spPr/>
      <dgm:t>
        <a:bodyPr/>
        <a:lstStyle/>
        <a:p>
          <a:endParaRPr lang="en-US" dirty="0"/>
        </a:p>
      </dgm:t>
    </dgm:pt>
    <dgm:pt modelId="{336356F0-2B10-4B90-BC16-5E7BD9149F64}" type="parTrans" cxnId="{C45E7CBD-7A6F-4337-AD57-E263DCBC4984}">
      <dgm:prSet/>
      <dgm:spPr/>
      <dgm:t>
        <a:bodyPr/>
        <a:lstStyle/>
        <a:p>
          <a:endParaRPr lang="en-US"/>
        </a:p>
      </dgm:t>
    </dgm:pt>
    <dgm:pt modelId="{0181D9B2-B1F6-4674-8766-681783BC83C1}" type="sibTrans" cxnId="{C45E7CBD-7A6F-4337-AD57-E263DCBC4984}">
      <dgm:prSet/>
      <dgm:spPr/>
      <dgm:t>
        <a:bodyPr/>
        <a:lstStyle/>
        <a:p>
          <a:endParaRPr lang="en-US"/>
        </a:p>
      </dgm:t>
    </dgm:pt>
    <dgm:pt modelId="{B433698E-349D-434D-A93F-745F6BBE503B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2">
                  <a:lumMod val="50000"/>
                </a:schemeClr>
              </a:solidFill>
            </a:rPr>
            <a:t>Elaborează planul de dezvoltare instituțională din perspectivă incluzivă</a:t>
          </a:r>
          <a:endParaRPr lang="en-US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99FCCD12-BF98-4783-A285-1409FB9E1DC3}" type="parTrans" cxnId="{7B12DC77-9FBB-4CBC-AAA8-2AECDA9108B5}">
      <dgm:prSet/>
      <dgm:spPr/>
      <dgm:t>
        <a:bodyPr/>
        <a:lstStyle/>
        <a:p>
          <a:endParaRPr lang="en-US"/>
        </a:p>
      </dgm:t>
    </dgm:pt>
    <dgm:pt modelId="{3381AED1-B964-44FA-A401-A392807D500F}" type="sibTrans" cxnId="{7B12DC77-9FBB-4CBC-AAA8-2AECDA9108B5}">
      <dgm:prSet/>
      <dgm:spPr/>
      <dgm:t>
        <a:bodyPr/>
        <a:lstStyle/>
        <a:p>
          <a:endParaRPr lang="en-US"/>
        </a:p>
      </dgm:t>
    </dgm:pt>
    <dgm:pt modelId="{FC3EDE05-B8AE-4FC4-9742-0F80D0639D4A}">
      <dgm:prSet phldrT="[Text]" phldr="1"/>
      <dgm:spPr/>
      <dgm:t>
        <a:bodyPr/>
        <a:lstStyle/>
        <a:p>
          <a:endParaRPr lang="en-US" dirty="0"/>
        </a:p>
      </dgm:t>
    </dgm:pt>
    <dgm:pt modelId="{526B1245-2252-4992-A53A-8A404B38E02B}" type="parTrans" cxnId="{AEDA92C7-7860-47E7-8E4B-26CA74C17F25}">
      <dgm:prSet/>
      <dgm:spPr/>
      <dgm:t>
        <a:bodyPr/>
        <a:lstStyle/>
        <a:p>
          <a:endParaRPr lang="en-US"/>
        </a:p>
      </dgm:t>
    </dgm:pt>
    <dgm:pt modelId="{338AA9B9-35B1-4909-8A2E-B74BB68CB09F}" type="sibTrans" cxnId="{AEDA92C7-7860-47E7-8E4B-26CA74C17F25}">
      <dgm:prSet/>
      <dgm:spPr/>
      <dgm:t>
        <a:bodyPr/>
        <a:lstStyle/>
        <a:p>
          <a:endParaRPr lang="en-US"/>
        </a:p>
      </dgm:t>
    </dgm:pt>
    <dgm:pt modelId="{61CCD78F-30D9-47E8-B023-27CDF434090E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3">
                  <a:lumMod val="75000"/>
                </a:schemeClr>
              </a:solidFill>
            </a:rPr>
            <a:t>Stabilește mecanisme pentru a asigura participarea tuturor copiilor și părinților în procesul educațional</a:t>
          </a:r>
          <a:endParaRPr lang="en-US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257E977E-984F-4C58-8735-DD69ED6B5CB8}" type="parTrans" cxnId="{98A9A8FB-DEAF-4A59-9CEA-3F1EA5C9DBB5}">
      <dgm:prSet/>
      <dgm:spPr/>
      <dgm:t>
        <a:bodyPr/>
        <a:lstStyle/>
        <a:p>
          <a:endParaRPr lang="en-US"/>
        </a:p>
      </dgm:t>
    </dgm:pt>
    <dgm:pt modelId="{921678B9-D320-433A-93DA-A8EFDB8ABCAD}" type="sibTrans" cxnId="{98A9A8FB-DEAF-4A59-9CEA-3F1EA5C9DBB5}">
      <dgm:prSet/>
      <dgm:spPr/>
      <dgm:t>
        <a:bodyPr/>
        <a:lstStyle/>
        <a:p>
          <a:endParaRPr lang="en-US"/>
        </a:p>
      </dgm:t>
    </dgm:pt>
    <dgm:pt modelId="{2A04ECE7-7E40-48CD-9553-E3CA9F143994}">
      <dgm:prSet phldrT="[Text]" phldr="1"/>
      <dgm:spPr/>
      <dgm:t>
        <a:bodyPr/>
        <a:lstStyle/>
        <a:p>
          <a:endParaRPr lang="en-US" dirty="0"/>
        </a:p>
      </dgm:t>
    </dgm:pt>
    <dgm:pt modelId="{AEECB88A-EE0C-4937-9ECF-395A3E68EF09}" type="parTrans" cxnId="{102A460D-0CA5-4B2C-B52C-F9D179E988C2}">
      <dgm:prSet/>
      <dgm:spPr/>
      <dgm:t>
        <a:bodyPr/>
        <a:lstStyle/>
        <a:p>
          <a:endParaRPr lang="en-US"/>
        </a:p>
      </dgm:t>
    </dgm:pt>
    <dgm:pt modelId="{59012605-796E-4020-876C-5A71FE8DFD45}" type="sibTrans" cxnId="{102A460D-0CA5-4B2C-B52C-F9D179E988C2}">
      <dgm:prSet/>
      <dgm:spPr/>
      <dgm:t>
        <a:bodyPr/>
        <a:lstStyle/>
        <a:p>
          <a:endParaRPr lang="en-US"/>
        </a:p>
      </dgm:t>
    </dgm:pt>
    <dgm:pt modelId="{5FF6433B-E425-4313-B4F8-FE228379D42B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4">
                  <a:lumMod val="75000"/>
                </a:schemeClr>
              </a:solidFill>
            </a:rPr>
            <a:t>Asigură sprijin metodic cadrelor didactice</a:t>
          </a:r>
          <a:endParaRPr lang="en-US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8C6025B6-9A24-419F-8605-9942F3C282FE}" type="parTrans" cxnId="{33B8A4E7-EBE7-4E7B-B2E4-9C06FF50039C}">
      <dgm:prSet/>
      <dgm:spPr/>
      <dgm:t>
        <a:bodyPr/>
        <a:lstStyle/>
        <a:p>
          <a:endParaRPr lang="en-US"/>
        </a:p>
      </dgm:t>
    </dgm:pt>
    <dgm:pt modelId="{566C5292-D6FB-4F71-ADD8-9DB4DDD587B8}" type="sibTrans" cxnId="{33B8A4E7-EBE7-4E7B-B2E4-9C06FF50039C}">
      <dgm:prSet/>
      <dgm:spPr/>
      <dgm:t>
        <a:bodyPr/>
        <a:lstStyle/>
        <a:p>
          <a:endParaRPr lang="en-US"/>
        </a:p>
      </dgm:t>
    </dgm:pt>
    <dgm:pt modelId="{FA5C7DDE-F480-4144-889C-571972E3F83A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3">
                  <a:lumMod val="75000"/>
                </a:schemeClr>
              </a:solidFill>
            </a:rPr>
            <a:t>Elaborează planuri educaționale individualizate, adaptează curricula și metodele de evaluare</a:t>
          </a:r>
          <a:endParaRPr lang="en-US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C03AD06D-ECD4-4B5A-A4DA-A12C2E18A113}" type="parTrans" cxnId="{C7EE1198-19C5-4702-B790-F3735CEB4D03}">
      <dgm:prSet/>
      <dgm:spPr/>
      <dgm:t>
        <a:bodyPr/>
        <a:lstStyle/>
        <a:p>
          <a:endParaRPr lang="en-US"/>
        </a:p>
      </dgm:t>
    </dgm:pt>
    <dgm:pt modelId="{6365EA70-4B99-471C-B604-631BD2C43FC4}" type="sibTrans" cxnId="{C7EE1198-19C5-4702-B790-F3735CEB4D03}">
      <dgm:prSet/>
      <dgm:spPr/>
      <dgm:t>
        <a:bodyPr/>
        <a:lstStyle/>
        <a:p>
          <a:endParaRPr lang="en-US"/>
        </a:p>
      </dgm:t>
    </dgm:pt>
    <dgm:pt modelId="{296D05ED-8E22-4FF5-A55E-E26B55CD6B15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4">
                  <a:lumMod val="75000"/>
                </a:schemeClr>
              </a:solidFill>
            </a:rPr>
            <a:t>Informează părinții și comunitățile cu privire la calitatea educației incluzive</a:t>
          </a:r>
          <a:endParaRPr lang="en-US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27ECCF3D-F89B-4AD8-B39C-46F07E800D40}" type="parTrans" cxnId="{B8A34249-813E-4E93-B622-F7CA6CECEC37}">
      <dgm:prSet/>
      <dgm:spPr/>
      <dgm:t>
        <a:bodyPr/>
        <a:lstStyle/>
        <a:p>
          <a:endParaRPr lang="en-US"/>
        </a:p>
      </dgm:t>
    </dgm:pt>
    <dgm:pt modelId="{7355426F-8146-4E8B-88CD-327D7D8DDD44}" type="sibTrans" cxnId="{B8A34249-813E-4E93-B622-F7CA6CECEC37}">
      <dgm:prSet/>
      <dgm:spPr/>
      <dgm:t>
        <a:bodyPr/>
        <a:lstStyle/>
        <a:p>
          <a:endParaRPr lang="en-US"/>
        </a:p>
      </dgm:t>
    </dgm:pt>
    <dgm:pt modelId="{307C1A92-5CA4-4619-8C84-1806BF4CECE8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4">
                  <a:lumMod val="75000"/>
                </a:schemeClr>
              </a:solidFill>
            </a:rPr>
            <a:t>Promovează și diseminează practicile incluzive</a:t>
          </a:r>
          <a:endParaRPr lang="en-US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F0951B05-F0B4-422B-B49F-8B001DCD3B11}" type="parTrans" cxnId="{8792DEEF-93EE-4703-8C1C-A862B5B7CB57}">
      <dgm:prSet/>
      <dgm:spPr/>
      <dgm:t>
        <a:bodyPr/>
        <a:lstStyle/>
        <a:p>
          <a:endParaRPr lang="en-US"/>
        </a:p>
      </dgm:t>
    </dgm:pt>
    <dgm:pt modelId="{49A49DFE-91C0-403F-8443-F1F77D15762C}" type="sibTrans" cxnId="{8792DEEF-93EE-4703-8C1C-A862B5B7CB57}">
      <dgm:prSet/>
      <dgm:spPr/>
      <dgm:t>
        <a:bodyPr/>
        <a:lstStyle/>
        <a:p>
          <a:endParaRPr lang="en-US"/>
        </a:p>
      </dgm:t>
    </dgm:pt>
    <dgm:pt modelId="{6BA03D1C-F2E9-4577-B175-AF8CF21FBDAD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2">
                  <a:lumMod val="50000"/>
                </a:schemeClr>
              </a:solidFill>
            </a:rPr>
            <a:t>Creează mediul instituțional favorabil dezvoltării educației incluzive</a:t>
          </a:r>
          <a:endParaRPr lang="en-US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46E72546-DE28-43B2-9F6C-019951648767}" type="sibTrans" cxnId="{466D6B4E-61BE-486D-B40E-CAD23AFBE562}">
      <dgm:prSet/>
      <dgm:spPr/>
      <dgm:t>
        <a:bodyPr/>
        <a:lstStyle/>
        <a:p>
          <a:endParaRPr lang="en-US"/>
        </a:p>
      </dgm:t>
    </dgm:pt>
    <dgm:pt modelId="{916DDCAB-7727-4E21-94F0-68D270DE9C45}" type="parTrans" cxnId="{466D6B4E-61BE-486D-B40E-CAD23AFBE562}">
      <dgm:prSet/>
      <dgm:spPr/>
      <dgm:t>
        <a:bodyPr/>
        <a:lstStyle/>
        <a:p>
          <a:endParaRPr lang="en-US"/>
        </a:p>
      </dgm:t>
    </dgm:pt>
    <dgm:pt modelId="{A2172416-A911-4ABD-A2FF-96B9AE9DDFB6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2">
                  <a:lumMod val="50000"/>
                </a:schemeClr>
              </a:solidFill>
            </a:rPr>
            <a:t>Constituie grupuri de promotori ai educației incluzive</a:t>
          </a:r>
          <a:endParaRPr lang="en-US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5DDBBAE6-7AB3-4C52-858D-DDF543841396}" type="sibTrans" cxnId="{7764362D-64F6-47EA-821A-B404FF9824A8}">
      <dgm:prSet/>
      <dgm:spPr/>
      <dgm:t>
        <a:bodyPr/>
        <a:lstStyle/>
        <a:p>
          <a:endParaRPr lang="en-US"/>
        </a:p>
      </dgm:t>
    </dgm:pt>
    <dgm:pt modelId="{7375F880-3251-4F9E-AAB6-21E164110148}" type="parTrans" cxnId="{7764362D-64F6-47EA-821A-B404FF9824A8}">
      <dgm:prSet/>
      <dgm:spPr/>
      <dgm:t>
        <a:bodyPr/>
        <a:lstStyle/>
        <a:p>
          <a:endParaRPr lang="en-US"/>
        </a:p>
      </dgm:t>
    </dgm:pt>
    <dgm:pt modelId="{8B835C2E-65E7-4804-B784-BA039F523A9E}" type="pres">
      <dgm:prSet presAssocID="{EA66C325-7AF4-4B5B-9659-F351738E34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82AF5988-468D-4A1D-A04B-2EB963D263DD}" type="pres">
      <dgm:prSet presAssocID="{20F6C78B-9888-4712-8525-521D6C565637}" presName="composite" presStyleCnt="0"/>
      <dgm:spPr/>
    </dgm:pt>
    <dgm:pt modelId="{B5565966-D950-4D72-971B-D16E9A005D4C}" type="pres">
      <dgm:prSet presAssocID="{20F6C78B-9888-4712-8525-521D6C56563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98FB33DA-90C0-4ABC-9E54-0DEF3ECF3008}" type="pres">
      <dgm:prSet presAssocID="{20F6C78B-9888-4712-8525-521D6C565637}" presName="descendantText" presStyleLbl="alignAcc1" presStyleIdx="0" presStyleCnt="3" custScaleX="102089" custScaleY="121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C3433-8710-42AD-81B0-17A43440F3DF}" type="pres">
      <dgm:prSet presAssocID="{0181D9B2-B1F6-4674-8766-681783BC83C1}" presName="sp" presStyleCnt="0"/>
      <dgm:spPr/>
    </dgm:pt>
    <dgm:pt modelId="{9745E033-FC88-4F06-B87B-5146AC82EA3C}" type="pres">
      <dgm:prSet presAssocID="{FC3EDE05-B8AE-4FC4-9742-0F80D0639D4A}" presName="composite" presStyleCnt="0"/>
      <dgm:spPr/>
    </dgm:pt>
    <dgm:pt modelId="{744CD453-A012-4E3A-A08E-6B5F51A3242A}" type="pres">
      <dgm:prSet presAssocID="{FC3EDE05-B8AE-4FC4-9742-0F80D0639D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4CA448E-1CD0-4566-A0F5-8277A262A0F8}" type="pres">
      <dgm:prSet presAssocID="{FC3EDE05-B8AE-4FC4-9742-0F80D0639D4A}" presName="descendantText" presStyleLbl="alignAcc1" presStyleIdx="1" presStyleCnt="3" custScaleX="99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4EB50-D706-4774-9C0B-7D06D29E1122}" type="pres">
      <dgm:prSet presAssocID="{338AA9B9-35B1-4909-8A2E-B74BB68CB09F}" presName="sp" presStyleCnt="0"/>
      <dgm:spPr/>
    </dgm:pt>
    <dgm:pt modelId="{116F04AF-FF9B-449D-859F-F192C7981BBD}" type="pres">
      <dgm:prSet presAssocID="{2A04ECE7-7E40-48CD-9553-E3CA9F143994}" presName="composite" presStyleCnt="0"/>
      <dgm:spPr/>
    </dgm:pt>
    <dgm:pt modelId="{0C4A9674-8C06-4D00-AC10-DD8E4F5606F7}" type="pres">
      <dgm:prSet presAssocID="{2A04ECE7-7E40-48CD-9553-E3CA9F14399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3DFB1B7-D30F-4B65-A0FC-F84562CD232F}" type="pres">
      <dgm:prSet presAssocID="{2A04ECE7-7E40-48CD-9553-E3CA9F143994}" presName="descendantText" presStyleLbl="alignAcc1" presStyleIdx="2" presStyleCnt="3" custScaleX="99800" custScaleY="134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708FB0-98BE-4B26-A1E2-ECF6E894B89E}" type="presOf" srcId="{FA5C7DDE-F480-4144-889C-571972E3F83A}" destId="{B4CA448E-1CD0-4566-A0F5-8277A262A0F8}" srcOrd="0" destOrd="1" presId="urn:microsoft.com/office/officeart/2005/8/layout/chevron2"/>
    <dgm:cxn modelId="{83854C74-007E-41BC-9BCD-8E4813A0D105}" type="presOf" srcId="{A2172416-A911-4ABD-A2FF-96B9AE9DDFB6}" destId="{98FB33DA-90C0-4ABC-9E54-0DEF3ECF3008}" srcOrd="0" destOrd="1" presId="urn:microsoft.com/office/officeart/2005/8/layout/chevron2"/>
    <dgm:cxn modelId="{3410A04E-03AE-4FDE-B6CA-DA83A87B3A90}" type="presOf" srcId="{296D05ED-8E22-4FF5-A55E-E26B55CD6B15}" destId="{F3DFB1B7-D30F-4B65-A0FC-F84562CD232F}" srcOrd="0" destOrd="1" presId="urn:microsoft.com/office/officeart/2005/8/layout/chevron2"/>
    <dgm:cxn modelId="{7B12DC77-9FBB-4CBC-AAA8-2AECDA9108B5}" srcId="{20F6C78B-9888-4712-8525-521D6C565637}" destId="{B433698E-349D-434D-A93F-745F6BBE503B}" srcOrd="0" destOrd="0" parTransId="{99FCCD12-BF98-4783-A285-1409FB9E1DC3}" sibTransId="{3381AED1-B964-44FA-A401-A392807D500F}"/>
    <dgm:cxn modelId="{33B8A4E7-EBE7-4E7B-B2E4-9C06FF50039C}" srcId="{2A04ECE7-7E40-48CD-9553-E3CA9F143994}" destId="{5FF6433B-E425-4313-B4F8-FE228379D42B}" srcOrd="0" destOrd="0" parTransId="{8C6025B6-9A24-419F-8605-9942F3C282FE}" sibTransId="{566C5292-D6FB-4F71-ADD8-9DB4DDD587B8}"/>
    <dgm:cxn modelId="{691A8FDE-4933-48A1-9C39-DD01B32A5034}" type="presOf" srcId="{B433698E-349D-434D-A93F-745F6BBE503B}" destId="{98FB33DA-90C0-4ABC-9E54-0DEF3ECF3008}" srcOrd="0" destOrd="0" presId="urn:microsoft.com/office/officeart/2005/8/layout/chevron2"/>
    <dgm:cxn modelId="{C4C8B9FF-34C5-41C0-A3EA-36FC3924B73F}" type="presOf" srcId="{5FF6433B-E425-4313-B4F8-FE228379D42B}" destId="{F3DFB1B7-D30F-4B65-A0FC-F84562CD232F}" srcOrd="0" destOrd="0" presId="urn:microsoft.com/office/officeart/2005/8/layout/chevron2"/>
    <dgm:cxn modelId="{98A9A8FB-DEAF-4A59-9CEA-3F1EA5C9DBB5}" srcId="{FC3EDE05-B8AE-4FC4-9742-0F80D0639D4A}" destId="{61CCD78F-30D9-47E8-B023-27CDF434090E}" srcOrd="0" destOrd="0" parTransId="{257E977E-984F-4C58-8735-DD69ED6B5CB8}" sibTransId="{921678B9-D320-433A-93DA-A8EFDB8ABCAD}"/>
    <dgm:cxn modelId="{BF2AC1B1-4676-436B-A993-547C56018C2F}" type="presOf" srcId="{61CCD78F-30D9-47E8-B023-27CDF434090E}" destId="{B4CA448E-1CD0-4566-A0F5-8277A262A0F8}" srcOrd="0" destOrd="0" presId="urn:microsoft.com/office/officeart/2005/8/layout/chevron2"/>
    <dgm:cxn modelId="{B8A34249-813E-4E93-B622-F7CA6CECEC37}" srcId="{2A04ECE7-7E40-48CD-9553-E3CA9F143994}" destId="{296D05ED-8E22-4FF5-A55E-E26B55CD6B15}" srcOrd="1" destOrd="0" parTransId="{27ECCF3D-F89B-4AD8-B39C-46F07E800D40}" sibTransId="{7355426F-8146-4E8B-88CD-327D7D8DDD44}"/>
    <dgm:cxn modelId="{1AFE9E08-68F2-4DA6-BF13-36847F9C738A}" type="presOf" srcId="{6BA03D1C-F2E9-4577-B175-AF8CF21FBDAD}" destId="{98FB33DA-90C0-4ABC-9E54-0DEF3ECF3008}" srcOrd="0" destOrd="2" presId="urn:microsoft.com/office/officeart/2005/8/layout/chevron2"/>
    <dgm:cxn modelId="{22C3AA22-BEC9-4FDC-8057-88FA0D3EB17D}" type="presOf" srcId="{EA66C325-7AF4-4B5B-9659-F351738E342C}" destId="{8B835C2E-65E7-4804-B784-BA039F523A9E}" srcOrd="0" destOrd="0" presId="urn:microsoft.com/office/officeart/2005/8/layout/chevron2"/>
    <dgm:cxn modelId="{7764362D-64F6-47EA-821A-B404FF9824A8}" srcId="{20F6C78B-9888-4712-8525-521D6C565637}" destId="{A2172416-A911-4ABD-A2FF-96B9AE9DDFB6}" srcOrd="1" destOrd="0" parTransId="{7375F880-3251-4F9E-AAB6-21E164110148}" sibTransId="{5DDBBAE6-7AB3-4C52-858D-DDF543841396}"/>
    <dgm:cxn modelId="{8792DEEF-93EE-4703-8C1C-A862B5B7CB57}" srcId="{2A04ECE7-7E40-48CD-9553-E3CA9F143994}" destId="{307C1A92-5CA4-4619-8C84-1806BF4CECE8}" srcOrd="2" destOrd="0" parTransId="{F0951B05-F0B4-422B-B49F-8B001DCD3B11}" sibTransId="{49A49DFE-91C0-403F-8443-F1F77D15762C}"/>
    <dgm:cxn modelId="{22BFBEDB-443E-4A1B-8CA6-D81E2E7FCC5D}" type="presOf" srcId="{307C1A92-5CA4-4619-8C84-1806BF4CECE8}" destId="{F3DFB1B7-D30F-4B65-A0FC-F84562CD232F}" srcOrd="0" destOrd="2" presId="urn:microsoft.com/office/officeart/2005/8/layout/chevron2"/>
    <dgm:cxn modelId="{6F7980AF-346C-4FC8-B8CF-59B0BDB264EE}" type="presOf" srcId="{2A04ECE7-7E40-48CD-9553-E3CA9F143994}" destId="{0C4A9674-8C06-4D00-AC10-DD8E4F5606F7}" srcOrd="0" destOrd="0" presId="urn:microsoft.com/office/officeart/2005/8/layout/chevron2"/>
    <dgm:cxn modelId="{AEDA92C7-7860-47E7-8E4B-26CA74C17F25}" srcId="{EA66C325-7AF4-4B5B-9659-F351738E342C}" destId="{FC3EDE05-B8AE-4FC4-9742-0F80D0639D4A}" srcOrd="1" destOrd="0" parTransId="{526B1245-2252-4992-A53A-8A404B38E02B}" sibTransId="{338AA9B9-35B1-4909-8A2E-B74BB68CB09F}"/>
    <dgm:cxn modelId="{6F4D22FB-CABF-4331-8CAB-40C786F2485A}" type="presOf" srcId="{20F6C78B-9888-4712-8525-521D6C565637}" destId="{B5565966-D950-4D72-971B-D16E9A005D4C}" srcOrd="0" destOrd="0" presId="urn:microsoft.com/office/officeart/2005/8/layout/chevron2"/>
    <dgm:cxn modelId="{C7EE1198-19C5-4702-B790-F3735CEB4D03}" srcId="{FC3EDE05-B8AE-4FC4-9742-0F80D0639D4A}" destId="{FA5C7DDE-F480-4144-889C-571972E3F83A}" srcOrd="1" destOrd="0" parTransId="{C03AD06D-ECD4-4B5A-A4DA-A12C2E18A113}" sibTransId="{6365EA70-4B99-471C-B604-631BD2C43FC4}"/>
    <dgm:cxn modelId="{C45E7CBD-7A6F-4337-AD57-E263DCBC4984}" srcId="{EA66C325-7AF4-4B5B-9659-F351738E342C}" destId="{20F6C78B-9888-4712-8525-521D6C565637}" srcOrd="0" destOrd="0" parTransId="{336356F0-2B10-4B90-BC16-5E7BD9149F64}" sibTransId="{0181D9B2-B1F6-4674-8766-681783BC83C1}"/>
    <dgm:cxn modelId="{466D6B4E-61BE-486D-B40E-CAD23AFBE562}" srcId="{20F6C78B-9888-4712-8525-521D6C565637}" destId="{6BA03D1C-F2E9-4577-B175-AF8CF21FBDAD}" srcOrd="2" destOrd="0" parTransId="{916DDCAB-7727-4E21-94F0-68D270DE9C45}" sibTransId="{46E72546-DE28-43B2-9F6C-019951648767}"/>
    <dgm:cxn modelId="{A85437AA-4726-4977-A015-94456A4DB380}" type="presOf" srcId="{FC3EDE05-B8AE-4FC4-9742-0F80D0639D4A}" destId="{744CD453-A012-4E3A-A08E-6B5F51A3242A}" srcOrd="0" destOrd="0" presId="urn:microsoft.com/office/officeart/2005/8/layout/chevron2"/>
    <dgm:cxn modelId="{102A460D-0CA5-4B2C-B52C-F9D179E988C2}" srcId="{EA66C325-7AF4-4B5B-9659-F351738E342C}" destId="{2A04ECE7-7E40-48CD-9553-E3CA9F143994}" srcOrd="2" destOrd="0" parTransId="{AEECB88A-EE0C-4937-9ECF-395A3E68EF09}" sibTransId="{59012605-796E-4020-876C-5A71FE8DFD45}"/>
    <dgm:cxn modelId="{52174785-1EA7-4659-A271-9D6CB99020C7}" type="presParOf" srcId="{8B835C2E-65E7-4804-B784-BA039F523A9E}" destId="{82AF5988-468D-4A1D-A04B-2EB963D263DD}" srcOrd="0" destOrd="0" presId="urn:microsoft.com/office/officeart/2005/8/layout/chevron2"/>
    <dgm:cxn modelId="{A8E9A5D1-B73F-40DA-BEA0-FD7B196FA40B}" type="presParOf" srcId="{82AF5988-468D-4A1D-A04B-2EB963D263DD}" destId="{B5565966-D950-4D72-971B-D16E9A005D4C}" srcOrd="0" destOrd="0" presId="urn:microsoft.com/office/officeart/2005/8/layout/chevron2"/>
    <dgm:cxn modelId="{6BC9A804-111B-4825-971F-CA857C5081B8}" type="presParOf" srcId="{82AF5988-468D-4A1D-A04B-2EB963D263DD}" destId="{98FB33DA-90C0-4ABC-9E54-0DEF3ECF3008}" srcOrd="1" destOrd="0" presId="urn:microsoft.com/office/officeart/2005/8/layout/chevron2"/>
    <dgm:cxn modelId="{25CB9D9A-9ABD-442F-A51C-AECD1F6BA544}" type="presParOf" srcId="{8B835C2E-65E7-4804-B784-BA039F523A9E}" destId="{803C3433-8710-42AD-81B0-17A43440F3DF}" srcOrd="1" destOrd="0" presId="urn:microsoft.com/office/officeart/2005/8/layout/chevron2"/>
    <dgm:cxn modelId="{0B159F95-7394-44A0-BEE5-229E70065E13}" type="presParOf" srcId="{8B835C2E-65E7-4804-B784-BA039F523A9E}" destId="{9745E033-FC88-4F06-B87B-5146AC82EA3C}" srcOrd="2" destOrd="0" presId="urn:microsoft.com/office/officeart/2005/8/layout/chevron2"/>
    <dgm:cxn modelId="{F7FFECD7-CDD8-4C60-BC22-06EE755541A8}" type="presParOf" srcId="{9745E033-FC88-4F06-B87B-5146AC82EA3C}" destId="{744CD453-A012-4E3A-A08E-6B5F51A3242A}" srcOrd="0" destOrd="0" presId="urn:microsoft.com/office/officeart/2005/8/layout/chevron2"/>
    <dgm:cxn modelId="{1316EDD8-FDB8-4C9F-A539-68418723322E}" type="presParOf" srcId="{9745E033-FC88-4F06-B87B-5146AC82EA3C}" destId="{B4CA448E-1CD0-4566-A0F5-8277A262A0F8}" srcOrd="1" destOrd="0" presId="urn:microsoft.com/office/officeart/2005/8/layout/chevron2"/>
    <dgm:cxn modelId="{CDF71B11-AA3C-42AE-A83D-0B9767B621F2}" type="presParOf" srcId="{8B835C2E-65E7-4804-B784-BA039F523A9E}" destId="{3E14EB50-D706-4774-9C0B-7D06D29E1122}" srcOrd="3" destOrd="0" presId="urn:microsoft.com/office/officeart/2005/8/layout/chevron2"/>
    <dgm:cxn modelId="{03DEB8A0-7166-4606-A6BC-7E86EFD4A66E}" type="presParOf" srcId="{8B835C2E-65E7-4804-B784-BA039F523A9E}" destId="{116F04AF-FF9B-449D-859F-F192C7981BBD}" srcOrd="4" destOrd="0" presId="urn:microsoft.com/office/officeart/2005/8/layout/chevron2"/>
    <dgm:cxn modelId="{46B9E150-3D9E-4FFD-90F5-053D9D16E27C}" type="presParOf" srcId="{116F04AF-FF9B-449D-859F-F192C7981BBD}" destId="{0C4A9674-8C06-4D00-AC10-DD8E4F5606F7}" srcOrd="0" destOrd="0" presId="urn:microsoft.com/office/officeart/2005/8/layout/chevron2"/>
    <dgm:cxn modelId="{D748FA44-6D58-4C96-86DE-174973966E05}" type="presParOf" srcId="{116F04AF-FF9B-449D-859F-F192C7981BBD}" destId="{F3DFB1B7-D30F-4B65-A0FC-F84562CD23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66C325-7AF4-4B5B-9659-F351738E342C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0F6C78B-9888-4712-8525-521D6C565637}">
      <dgm:prSet phldrT="[Text]" phldr="1"/>
      <dgm:spPr/>
      <dgm:t>
        <a:bodyPr/>
        <a:lstStyle/>
        <a:p>
          <a:endParaRPr lang="en-US" dirty="0"/>
        </a:p>
      </dgm:t>
    </dgm:pt>
    <dgm:pt modelId="{336356F0-2B10-4B90-BC16-5E7BD9149F64}" type="parTrans" cxnId="{C45E7CBD-7A6F-4337-AD57-E263DCBC4984}">
      <dgm:prSet/>
      <dgm:spPr/>
      <dgm:t>
        <a:bodyPr/>
        <a:lstStyle/>
        <a:p>
          <a:endParaRPr lang="en-US"/>
        </a:p>
      </dgm:t>
    </dgm:pt>
    <dgm:pt modelId="{0181D9B2-B1F6-4674-8766-681783BC83C1}" type="sibTrans" cxnId="{C45E7CBD-7A6F-4337-AD57-E263DCBC4984}">
      <dgm:prSet/>
      <dgm:spPr/>
      <dgm:t>
        <a:bodyPr/>
        <a:lstStyle/>
        <a:p>
          <a:endParaRPr lang="en-US"/>
        </a:p>
      </dgm:t>
    </dgm:pt>
    <dgm:pt modelId="{B433698E-349D-434D-A93F-745F6BBE503B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2">
                  <a:lumMod val="50000"/>
                </a:schemeClr>
              </a:solidFill>
            </a:rPr>
            <a:t>Reorganizarea structurilor funcționale ale școlii și adaptarea acestora la necesitățile copiilor</a:t>
          </a:r>
          <a:endParaRPr lang="en-US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99FCCD12-BF98-4783-A285-1409FB9E1DC3}" type="parTrans" cxnId="{7B12DC77-9FBB-4CBC-AAA8-2AECDA9108B5}">
      <dgm:prSet/>
      <dgm:spPr/>
      <dgm:t>
        <a:bodyPr/>
        <a:lstStyle/>
        <a:p>
          <a:endParaRPr lang="en-US"/>
        </a:p>
      </dgm:t>
    </dgm:pt>
    <dgm:pt modelId="{3381AED1-B964-44FA-A401-A392807D500F}" type="sibTrans" cxnId="{7B12DC77-9FBB-4CBC-AAA8-2AECDA9108B5}">
      <dgm:prSet/>
      <dgm:spPr/>
      <dgm:t>
        <a:bodyPr/>
        <a:lstStyle/>
        <a:p>
          <a:endParaRPr lang="en-US"/>
        </a:p>
      </dgm:t>
    </dgm:pt>
    <dgm:pt modelId="{FC3EDE05-B8AE-4FC4-9742-0F80D0639D4A}">
      <dgm:prSet phldrT="[Text]" phldr="1"/>
      <dgm:spPr/>
      <dgm:t>
        <a:bodyPr/>
        <a:lstStyle/>
        <a:p>
          <a:endParaRPr lang="en-US" dirty="0"/>
        </a:p>
      </dgm:t>
    </dgm:pt>
    <dgm:pt modelId="{526B1245-2252-4992-A53A-8A404B38E02B}" type="parTrans" cxnId="{AEDA92C7-7860-47E7-8E4B-26CA74C17F25}">
      <dgm:prSet/>
      <dgm:spPr/>
      <dgm:t>
        <a:bodyPr/>
        <a:lstStyle/>
        <a:p>
          <a:endParaRPr lang="en-US"/>
        </a:p>
      </dgm:t>
    </dgm:pt>
    <dgm:pt modelId="{338AA9B9-35B1-4909-8A2E-B74BB68CB09F}" type="sibTrans" cxnId="{AEDA92C7-7860-47E7-8E4B-26CA74C17F25}">
      <dgm:prSet/>
      <dgm:spPr/>
      <dgm:t>
        <a:bodyPr/>
        <a:lstStyle/>
        <a:p>
          <a:endParaRPr lang="en-US"/>
        </a:p>
      </dgm:t>
    </dgm:pt>
    <dgm:pt modelId="{61CCD78F-30D9-47E8-B023-27CDF434090E}">
      <dgm:prSet phldrT="[Text]" custT="1"/>
      <dgm:spPr/>
      <dgm:t>
        <a:bodyPr/>
        <a:lstStyle/>
        <a:p>
          <a:r>
            <a:rPr lang="ro-RO" sz="1800" b="1" dirty="0" smtClean="0">
              <a:solidFill>
                <a:srgbClr val="00B0F0"/>
              </a:solidFill>
            </a:rPr>
            <a:t>Evaluarea participativă a procesului de educație incluzivă, cu implicarea părinților, copiilor, experților, cadrelor didactice, reprezentanților societății civile etc.</a:t>
          </a:r>
          <a:endParaRPr lang="en-US" sz="1800" b="1" dirty="0">
            <a:solidFill>
              <a:srgbClr val="00B0F0"/>
            </a:solidFill>
          </a:endParaRPr>
        </a:p>
      </dgm:t>
    </dgm:pt>
    <dgm:pt modelId="{257E977E-984F-4C58-8735-DD69ED6B5CB8}" type="parTrans" cxnId="{98A9A8FB-DEAF-4A59-9CEA-3F1EA5C9DBB5}">
      <dgm:prSet/>
      <dgm:spPr/>
      <dgm:t>
        <a:bodyPr/>
        <a:lstStyle/>
        <a:p>
          <a:endParaRPr lang="en-US"/>
        </a:p>
      </dgm:t>
    </dgm:pt>
    <dgm:pt modelId="{921678B9-D320-433A-93DA-A8EFDB8ABCAD}" type="sibTrans" cxnId="{98A9A8FB-DEAF-4A59-9CEA-3F1EA5C9DBB5}">
      <dgm:prSet/>
      <dgm:spPr/>
      <dgm:t>
        <a:bodyPr/>
        <a:lstStyle/>
        <a:p>
          <a:endParaRPr lang="en-US"/>
        </a:p>
      </dgm:t>
    </dgm:pt>
    <dgm:pt modelId="{2A04ECE7-7E40-48CD-9553-E3CA9F143994}">
      <dgm:prSet phldrT="[Text]" phldr="1"/>
      <dgm:spPr/>
      <dgm:t>
        <a:bodyPr/>
        <a:lstStyle/>
        <a:p>
          <a:endParaRPr lang="en-US" dirty="0"/>
        </a:p>
      </dgm:t>
    </dgm:pt>
    <dgm:pt modelId="{AEECB88A-EE0C-4937-9ECF-395A3E68EF09}" type="parTrans" cxnId="{102A460D-0CA5-4B2C-B52C-F9D179E988C2}">
      <dgm:prSet/>
      <dgm:spPr/>
      <dgm:t>
        <a:bodyPr/>
        <a:lstStyle/>
        <a:p>
          <a:endParaRPr lang="en-US"/>
        </a:p>
      </dgm:t>
    </dgm:pt>
    <dgm:pt modelId="{59012605-796E-4020-876C-5A71FE8DFD45}" type="sibTrans" cxnId="{102A460D-0CA5-4B2C-B52C-F9D179E988C2}">
      <dgm:prSet/>
      <dgm:spPr/>
      <dgm:t>
        <a:bodyPr/>
        <a:lstStyle/>
        <a:p>
          <a:endParaRPr lang="en-US"/>
        </a:p>
      </dgm:t>
    </dgm:pt>
    <dgm:pt modelId="{5FF6433B-E425-4313-B4F8-FE228379D42B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4">
                  <a:lumMod val="75000"/>
                </a:schemeClr>
              </a:solidFill>
            </a:rPr>
            <a:t>Sensibilizarea opiniei publice comunitare în vederea promovării educației incluzive</a:t>
          </a:r>
          <a:endParaRPr lang="en-US" sz="1800" b="1" dirty="0">
            <a:solidFill>
              <a:schemeClr val="accent4">
                <a:lumMod val="75000"/>
              </a:schemeClr>
            </a:solidFill>
          </a:endParaRPr>
        </a:p>
      </dgm:t>
    </dgm:pt>
    <dgm:pt modelId="{8C6025B6-9A24-419F-8605-9942F3C282FE}" type="parTrans" cxnId="{33B8A4E7-EBE7-4E7B-B2E4-9C06FF50039C}">
      <dgm:prSet/>
      <dgm:spPr/>
      <dgm:t>
        <a:bodyPr/>
        <a:lstStyle/>
        <a:p>
          <a:endParaRPr lang="en-US"/>
        </a:p>
      </dgm:t>
    </dgm:pt>
    <dgm:pt modelId="{566C5292-D6FB-4F71-ADD8-9DB4DDD587B8}" type="sibTrans" cxnId="{33B8A4E7-EBE7-4E7B-B2E4-9C06FF50039C}">
      <dgm:prSet/>
      <dgm:spPr/>
      <dgm:t>
        <a:bodyPr/>
        <a:lstStyle/>
        <a:p>
          <a:endParaRPr lang="en-US"/>
        </a:p>
      </dgm:t>
    </dgm:pt>
    <dgm:pt modelId="{471F284E-89DE-49B6-949C-5A3556EDF012}">
      <dgm:prSet phldrT="[Text]" custT="1"/>
      <dgm:spPr/>
      <dgm:t>
        <a:bodyPr/>
        <a:lstStyle/>
        <a:p>
          <a:r>
            <a:rPr lang="ro-RO" sz="1800" b="1" dirty="0" smtClean="0">
              <a:solidFill>
                <a:schemeClr val="accent2">
                  <a:lumMod val="50000"/>
                </a:schemeClr>
              </a:solidFill>
            </a:rPr>
            <a:t>Reconsiderarea relației cadru didactic-copil, cadru didactic-familie, cadru didactic - comunitate</a:t>
          </a:r>
          <a:endParaRPr lang="en-US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7C2B43A6-21EB-4E6D-94C3-458DD2216DD3}" type="parTrans" cxnId="{B9E27185-F590-49BF-BBD6-53C5DAC3D32B}">
      <dgm:prSet/>
      <dgm:spPr/>
      <dgm:t>
        <a:bodyPr/>
        <a:lstStyle/>
        <a:p>
          <a:endParaRPr lang="en-US"/>
        </a:p>
      </dgm:t>
    </dgm:pt>
    <dgm:pt modelId="{FB599597-3138-4E60-A239-1D2509E1FC72}" type="sibTrans" cxnId="{B9E27185-F590-49BF-BBD6-53C5DAC3D32B}">
      <dgm:prSet/>
      <dgm:spPr/>
      <dgm:t>
        <a:bodyPr/>
        <a:lstStyle/>
        <a:p>
          <a:endParaRPr lang="en-US"/>
        </a:p>
      </dgm:t>
    </dgm:pt>
    <dgm:pt modelId="{8B835C2E-65E7-4804-B784-BA039F523A9E}" type="pres">
      <dgm:prSet presAssocID="{EA66C325-7AF4-4B5B-9659-F351738E34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82AF5988-468D-4A1D-A04B-2EB963D263DD}" type="pres">
      <dgm:prSet presAssocID="{20F6C78B-9888-4712-8525-521D6C565637}" presName="composite" presStyleCnt="0"/>
      <dgm:spPr/>
    </dgm:pt>
    <dgm:pt modelId="{B5565966-D950-4D72-971B-D16E9A005D4C}" type="pres">
      <dgm:prSet presAssocID="{20F6C78B-9888-4712-8525-521D6C56563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98FB33DA-90C0-4ABC-9E54-0DEF3ECF3008}" type="pres">
      <dgm:prSet presAssocID="{20F6C78B-9888-4712-8525-521D6C565637}" presName="descendantText" presStyleLbl="alignAcc1" presStyleIdx="0" presStyleCnt="3" custScaleX="102089" custScaleY="121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C3433-8710-42AD-81B0-17A43440F3DF}" type="pres">
      <dgm:prSet presAssocID="{0181D9B2-B1F6-4674-8766-681783BC83C1}" presName="sp" presStyleCnt="0"/>
      <dgm:spPr/>
    </dgm:pt>
    <dgm:pt modelId="{9745E033-FC88-4F06-B87B-5146AC82EA3C}" type="pres">
      <dgm:prSet presAssocID="{FC3EDE05-B8AE-4FC4-9742-0F80D0639D4A}" presName="composite" presStyleCnt="0"/>
      <dgm:spPr/>
    </dgm:pt>
    <dgm:pt modelId="{744CD453-A012-4E3A-A08E-6B5F51A3242A}" type="pres">
      <dgm:prSet presAssocID="{FC3EDE05-B8AE-4FC4-9742-0F80D0639D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4CA448E-1CD0-4566-A0F5-8277A262A0F8}" type="pres">
      <dgm:prSet presAssocID="{FC3EDE05-B8AE-4FC4-9742-0F80D0639D4A}" presName="descendantText" presStyleLbl="alignAcc1" presStyleIdx="1" presStyleCnt="3" custScaleX="99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4EB50-D706-4774-9C0B-7D06D29E1122}" type="pres">
      <dgm:prSet presAssocID="{338AA9B9-35B1-4909-8A2E-B74BB68CB09F}" presName="sp" presStyleCnt="0"/>
      <dgm:spPr/>
    </dgm:pt>
    <dgm:pt modelId="{116F04AF-FF9B-449D-859F-F192C7981BBD}" type="pres">
      <dgm:prSet presAssocID="{2A04ECE7-7E40-48CD-9553-E3CA9F143994}" presName="composite" presStyleCnt="0"/>
      <dgm:spPr/>
    </dgm:pt>
    <dgm:pt modelId="{0C4A9674-8C06-4D00-AC10-DD8E4F5606F7}" type="pres">
      <dgm:prSet presAssocID="{2A04ECE7-7E40-48CD-9553-E3CA9F14399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3DFB1B7-D30F-4B65-A0FC-F84562CD232F}" type="pres">
      <dgm:prSet presAssocID="{2A04ECE7-7E40-48CD-9553-E3CA9F143994}" presName="descendantText" presStyleLbl="alignAcc1" presStyleIdx="2" presStyleCnt="3" custScaleX="99800" custScaleY="134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666407-2FB6-4723-B1AF-4E06C2413301}" type="presOf" srcId="{5FF6433B-E425-4313-B4F8-FE228379D42B}" destId="{F3DFB1B7-D30F-4B65-A0FC-F84562CD232F}" srcOrd="0" destOrd="0" presId="urn:microsoft.com/office/officeart/2005/8/layout/chevron2"/>
    <dgm:cxn modelId="{443EB209-1D37-454A-9D32-44A76113A3FC}" type="presOf" srcId="{FC3EDE05-B8AE-4FC4-9742-0F80D0639D4A}" destId="{744CD453-A012-4E3A-A08E-6B5F51A3242A}" srcOrd="0" destOrd="0" presId="urn:microsoft.com/office/officeart/2005/8/layout/chevron2"/>
    <dgm:cxn modelId="{EDD08731-6E13-46DC-9114-9208ACB2E099}" type="presOf" srcId="{471F284E-89DE-49B6-949C-5A3556EDF012}" destId="{98FB33DA-90C0-4ABC-9E54-0DEF3ECF3008}" srcOrd="0" destOrd="1" presId="urn:microsoft.com/office/officeart/2005/8/layout/chevron2"/>
    <dgm:cxn modelId="{B3B64A55-F8FD-44BC-AF68-B2E542EFC30A}" type="presOf" srcId="{EA66C325-7AF4-4B5B-9659-F351738E342C}" destId="{8B835C2E-65E7-4804-B784-BA039F523A9E}" srcOrd="0" destOrd="0" presId="urn:microsoft.com/office/officeart/2005/8/layout/chevron2"/>
    <dgm:cxn modelId="{36DB386A-E757-4D1D-AC9A-D94E373E8898}" type="presOf" srcId="{20F6C78B-9888-4712-8525-521D6C565637}" destId="{B5565966-D950-4D72-971B-D16E9A005D4C}" srcOrd="0" destOrd="0" presId="urn:microsoft.com/office/officeart/2005/8/layout/chevron2"/>
    <dgm:cxn modelId="{7B12DC77-9FBB-4CBC-AAA8-2AECDA9108B5}" srcId="{20F6C78B-9888-4712-8525-521D6C565637}" destId="{B433698E-349D-434D-A93F-745F6BBE503B}" srcOrd="0" destOrd="0" parTransId="{99FCCD12-BF98-4783-A285-1409FB9E1DC3}" sibTransId="{3381AED1-B964-44FA-A401-A392807D500F}"/>
    <dgm:cxn modelId="{8F2D6F27-D605-4DCE-9861-0280F225D3FE}" type="presOf" srcId="{2A04ECE7-7E40-48CD-9553-E3CA9F143994}" destId="{0C4A9674-8C06-4D00-AC10-DD8E4F5606F7}" srcOrd="0" destOrd="0" presId="urn:microsoft.com/office/officeart/2005/8/layout/chevron2"/>
    <dgm:cxn modelId="{33B8A4E7-EBE7-4E7B-B2E4-9C06FF50039C}" srcId="{2A04ECE7-7E40-48CD-9553-E3CA9F143994}" destId="{5FF6433B-E425-4313-B4F8-FE228379D42B}" srcOrd="0" destOrd="0" parTransId="{8C6025B6-9A24-419F-8605-9942F3C282FE}" sibTransId="{566C5292-D6FB-4F71-ADD8-9DB4DDD587B8}"/>
    <dgm:cxn modelId="{B9E27185-F590-49BF-BBD6-53C5DAC3D32B}" srcId="{20F6C78B-9888-4712-8525-521D6C565637}" destId="{471F284E-89DE-49B6-949C-5A3556EDF012}" srcOrd="1" destOrd="0" parTransId="{7C2B43A6-21EB-4E6D-94C3-458DD2216DD3}" sibTransId="{FB599597-3138-4E60-A239-1D2509E1FC72}"/>
    <dgm:cxn modelId="{98A9A8FB-DEAF-4A59-9CEA-3F1EA5C9DBB5}" srcId="{FC3EDE05-B8AE-4FC4-9742-0F80D0639D4A}" destId="{61CCD78F-30D9-47E8-B023-27CDF434090E}" srcOrd="0" destOrd="0" parTransId="{257E977E-984F-4C58-8735-DD69ED6B5CB8}" sibTransId="{921678B9-D320-433A-93DA-A8EFDB8ABCAD}"/>
    <dgm:cxn modelId="{E333766C-4366-4012-9990-98E4FD9CE004}" type="presOf" srcId="{B433698E-349D-434D-A93F-745F6BBE503B}" destId="{98FB33DA-90C0-4ABC-9E54-0DEF3ECF3008}" srcOrd="0" destOrd="0" presId="urn:microsoft.com/office/officeart/2005/8/layout/chevron2"/>
    <dgm:cxn modelId="{4F100A68-FC12-4033-B0F4-6FC25C26F3DC}" type="presOf" srcId="{61CCD78F-30D9-47E8-B023-27CDF434090E}" destId="{B4CA448E-1CD0-4566-A0F5-8277A262A0F8}" srcOrd="0" destOrd="0" presId="urn:microsoft.com/office/officeart/2005/8/layout/chevron2"/>
    <dgm:cxn modelId="{AEDA92C7-7860-47E7-8E4B-26CA74C17F25}" srcId="{EA66C325-7AF4-4B5B-9659-F351738E342C}" destId="{FC3EDE05-B8AE-4FC4-9742-0F80D0639D4A}" srcOrd="1" destOrd="0" parTransId="{526B1245-2252-4992-A53A-8A404B38E02B}" sibTransId="{338AA9B9-35B1-4909-8A2E-B74BB68CB09F}"/>
    <dgm:cxn modelId="{C45E7CBD-7A6F-4337-AD57-E263DCBC4984}" srcId="{EA66C325-7AF4-4B5B-9659-F351738E342C}" destId="{20F6C78B-9888-4712-8525-521D6C565637}" srcOrd="0" destOrd="0" parTransId="{336356F0-2B10-4B90-BC16-5E7BD9149F64}" sibTransId="{0181D9B2-B1F6-4674-8766-681783BC83C1}"/>
    <dgm:cxn modelId="{102A460D-0CA5-4B2C-B52C-F9D179E988C2}" srcId="{EA66C325-7AF4-4B5B-9659-F351738E342C}" destId="{2A04ECE7-7E40-48CD-9553-E3CA9F143994}" srcOrd="2" destOrd="0" parTransId="{AEECB88A-EE0C-4937-9ECF-395A3E68EF09}" sibTransId="{59012605-796E-4020-876C-5A71FE8DFD45}"/>
    <dgm:cxn modelId="{4CE877FD-6E16-4E53-A55C-3014FD81B1DE}" type="presParOf" srcId="{8B835C2E-65E7-4804-B784-BA039F523A9E}" destId="{82AF5988-468D-4A1D-A04B-2EB963D263DD}" srcOrd="0" destOrd="0" presId="urn:microsoft.com/office/officeart/2005/8/layout/chevron2"/>
    <dgm:cxn modelId="{2D0D5BB3-1685-4178-A9C6-086833A28A0F}" type="presParOf" srcId="{82AF5988-468D-4A1D-A04B-2EB963D263DD}" destId="{B5565966-D950-4D72-971B-D16E9A005D4C}" srcOrd="0" destOrd="0" presId="urn:microsoft.com/office/officeart/2005/8/layout/chevron2"/>
    <dgm:cxn modelId="{E0815CE7-DFDE-4692-AD61-FE1DAE5ABA96}" type="presParOf" srcId="{82AF5988-468D-4A1D-A04B-2EB963D263DD}" destId="{98FB33DA-90C0-4ABC-9E54-0DEF3ECF3008}" srcOrd="1" destOrd="0" presId="urn:microsoft.com/office/officeart/2005/8/layout/chevron2"/>
    <dgm:cxn modelId="{B8E88E21-9BB6-4BAA-9B35-F4F02C517470}" type="presParOf" srcId="{8B835C2E-65E7-4804-B784-BA039F523A9E}" destId="{803C3433-8710-42AD-81B0-17A43440F3DF}" srcOrd="1" destOrd="0" presId="urn:microsoft.com/office/officeart/2005/8/layout/chevron2"/>
    <dgm:cxn modelId="{E777D64B-E359-45FE-942E-3596D7D10306}" type="presParOf" srcId="{8B835C2E-65E7-4804-B784-BA039F523A9E}" destId="{9745E033-FC88-4F06-B87B-5146AC82EA3C}" srcOrd="2" destOrd="0" presId="urn:microsoft.com/office/officeart/2005/8/layout/chevron2"/>
    <dgm:cxn modelId="{4E05F5B1-D2B7-435C-BA94-B2D07A51301E}" type="presParOf" srcId="{9745E033-FC88-4F06-B87B-5146AC82EA3C}" destId="{744CD453-A012-4E3A-A08E-6B5F51A3242A}" srcOrd="0" destOrd="0" presId="urn:microsoft.com/office/officeart/2005/8/layout/chevron2"/>
    <dgm:cxn modelId="{A068E747-8824-40F1-990F-426E4A411207}" type="presParOf" srcId="{9745E033-FC88-4F06-B87B-5146AC82EA3C}" destId="{B4CA448E-1CD0-4566-A0F5-8277A262A0F8}" srcOrd="1" destOrd="0" presId="urn:microsoft.com/office/officeart/2005/8/layout/chevron2"/>
    <dgm:cxn modelId="{D9B7D58C-A7B0-45EC-83B0-66F21051696C}" type="presParOf" srcId="{8B835C2E-65E7-4804-B784-BA039F523A9E}" destId="{3E14EB50-D706-4774-9C0B-7D06D29E1122}" srcOrd="3" destOrd="0" presId="urn:microsoft.com/office/officeart/2005/8/layout/chevron2"/>
    <dgm:cxn modelId="{1C14E581-102D-4EF8-B658-43FE34D481F7}" type="presParOf" srcId="{8B835C2E-65E7-4804-B784-BA039F523A9E}" destId="{116F04AF-FF9B-449D-859F-F192C7981BBD}" srcOrd="4" destOrd="0" presId="urn:microsoft.com/office/officeart/2005/8/layout/chevron2"/>
    <dgm:cxn modelId="{30ECF650-1F2C-4228-8F9C-53FD38A80697}" type="presParOf" srcId="{116F04AF-FF9B-449D-859F-F192C7981BBD}" destId="{0C4A9674-8C06-4D00-AC10-DD8E4F5606F7}" srcOrd="0" destOrd="0" presId="urn:microsoft.com/office/officeart/2005/8/layout/chevron2"/>
    <dgm:cxn modelId="{CA24F167-9E41-472B-9C21-1A991BEBE06A}" type="presParOf" srcId="{116F04AF-FF9B-449D-859F-F192C7981BBD}" destId="{F3DFB1B7-D30F-4B65-A0FC-F84562CD23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63B6B6-9E4D-4D03-8603-BE6B564D4FE0}" type="doc">
      <dgm:prSet loTypeId="urn:microsoft.com/office/officeart/2009/3/layout/IncreasingArrows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512252A-B137-4B57-BA00-AED8D53FBE1C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o-RO" sz="2200" b="1" dirty="0" smtClean="0"/>
            <a:t>Crearea culturii incluzive</a:t>
          </a:r>
          <a:endParaRPr lang="en-US" sz="2200" b="1" dirty="0"/>
        </a:p>
      </dgm:t>
    </dgm:pt>
    <dgm:pt modelId="{1B547621-DD93-45B4-B7E4-FCFF35EAA443}" type="parTrans" cxnId="{186CB937-3B50-45B0-ADF4-E052404AE0DB}">
      <dgm:prSet/>
      <dgm:spPr/>
      <dgm:t>
        <a:bodyPr/>
        <a:lstStyle/>
        <a:p>
          <a:endParaRPr lang="en-US"/>
        </a:p>
      </dgm:t>
    </dgm:pt>
    <dgm:pt modelId="{C5C385B3-4449-4CA6-8281-0CCBAAB5D3DC}" type="sibTrans" cxnId="{186CB937-3B50-45B0-ADF4-E052404AE0DB}">
      <dgm:prSet/>
      <dgm:spPr/>
      <dgm:t>
        <a:bodyPr/>
        <a:lstStyle/>
        <a:p>
          <a:endParaRPr lang="en-US"/>
        </a:p>
      </dgm:t>
    </dgm:pt>
    <dgm:pt modelId="{EB276313-1A9B-42A7-99D6-AA1570A5C2C9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o-RO" sz="2000" dirty="0" smtClean="0"/>
            <a:t>Măsura în care filozofia educației incluzive este împărtășită de tot personalul școlii și modul în care aceasta este vizibilă pentru toți membrii comunității</a:t>
          </a:r>
          <a:endParaRPr lang="en-US" sz="2000" dirty="0"/>
        </a:p>
      </dgm:t>
    </dgm:pt>
    <dgm:pt modelId="{47D5B2F0-22BF-47F5-9D64-4C185984B045}" type="parTrans" cxnId="{B419A80F-30E9-4698-A09F-F6432F6829DB}">
      <dgm:prSet/>
      <dgm:spPr/>
      <dgm:t>
        <a:bodyPr/>
        <a:lstStyle/>
        <a:p>
          <a:endParaRPr lang="en-US"/>
        </a:p>
      </dgm:t>
    </dgm:pt>
    <dgm:pt modelId="{9E191D24-9728-42FE-9DDB-5C300A999C12}" type="sibTrans" cxnId="{B419A80F-30E9-4698-A09F-F6432F6829DB}">
      <dgm:prSet/>
      <dgm:spPr/>
      <dgm:t>
        <a:bodyPr/>
        <a:lstStyle/>
        <a:p>
          <a:endParaRPr lang="en-US"/>
        </a:p>
      </dgm:t>
    </dgm:pt>
    <dgm:pt modelId="{5C01DAAE-248E-41AF-8122-FB716E8348A3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o-RO" sz="2200" b="1" dirty="0" smtClean="0"/>
            <a:t>Elaborarea politicilor  incluzive</a:t>
          </a:r>
          <a:endParaRPr lang="en-US" sz="2200" b="1" dirty="0"/>
        </a:p>
      </dgm:t>
    </dgm:pt>
    <dgm:pt modelId="{9FE5C77C-E65D-4FA2-B3DE-F4D50CEB3A5B}" type="parTrans" cxnId="{D6350955-764C-4EDA-950C-92EB378C90DA}">
      <dgm:prSet/>
      <dgm:spPr/>
      <dgm:t>
        <a:bodyPr/>
        <a:lstStyle/>
        <a:p>
          <a:endParaRPr lang="en-US"/>
        </a:p>
      </dgm:t>
    </dgm:pt>
    <dgm:pt modelId="{266D6D88-8135-44CC-A219-6E0AF7833708}" type="sibTrans" cxnId="{D6350955-764C-4EDA-950C-92EB378C90DA}">
      <dgm:prSet/>
      <dgm:spPr/>
      <dgm:t>
        <a:bodyPr/>
        <a:lstStyle/>
        <a:p>
          <a:endParaRPr lang="en-US"/>
        </a:p>
      </dgm:t>
    </dgm:pt>
    <dgm:pt modelId="{0DA8AE53-A7D1-48FE-A08D-A07F089DA56D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o-RO" sz="2000" dirty="0" smtClean="0"/>
            <a:t>Reflectarea abordării incluzive în toate strategiile de planificare/dezvoltare instituțională. Politicile elaborate la nivelul şcolii presupun strategii clare pentru schimbare. </a:t>
          </a:r>
          <a:endParaRPr lang="en-US" sz="2000" dirty="0"/>
        </a:p>
      </dgm:t>
    </dgm:pt>
    <dgm:pt modelId="{81C383B1-206A-4482-AA1B-B00CB055EE21}" type="parTrans" cxnId="{B3594850-41B3-4863-BD3C-03029990F8BE}">
      <dgm:prSet/>
      <dgm:spPr/>
      <dgm:t>
        <a:bodyPr/>
        <a:lstStyle/>
        <a:p>
          <a:endParaRPr lang="en-US"/>
        </a:p>
      </dgm:t>
    </dgm:pt>
    <dgm:pt modelId="{9556EF6E-25AD-4431-BA8A-147279104F36}" type="sibTrans" cxnId="{B3594850-41B3-4863-BD3C-03029990F8BE}">
      <dgm:prSet/>
      <dgm:spPr/>
      <dgm:t>
        <a:bodyPr/>
        <a:lstStyle/>
        <a:p>
          <a:endParaRPr lang="en-US"/>
        </a:p>
      </dgm:t>
    </dgm:pt>
    <dgm:pt modelId="{5D5DDC3C-D832-4F47-8A0C-B39B18B4194A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o-RO" sz="2200" b="1" dirty="0" smtClean="0"/>
            <a:t>Desfășurarea practicilor incluzive</a:t>
          </a:r>
          <a:endParaRPr lang="en-US" sz="2200" b="1" dirty="0"/>
        </a:p>
      </dgm:t>
    </dgm:pt>
    <dgm:pt modelId="{595B3341-E9ED-4262-A627-C5330F4A1465}" type="parTrans" cxnId="{D70F06C0-EBD2-41D3-A272-B23518B74D9B}">
      <dgm:prSet/>
      <dgm:spPr/>
      <dgm:t>
        <a:bodyPr/>
        <a:lstStyle/>
        <a:p>
          <a:endParaRPr lang="en-US"/>
        </a:p>
      </dgm:t>
    </dgm:pt>
    <dgm:pt modelId="{A4A5E533-1BEF-4981-9C95-DFADA8BE884D}" type="sibTrans" cxnId="{D70F06C0-EBD2-41D3-A272-B23518B74D9B}">
      <dgm:prSet/>
      <dgm:spPr/>
      <dgm:t>
        <a:bodyPr/>
        <a:lstStyle/>
        <a:p>
          <a:endParaRPr lang="en-US"/>
        </a:p>
      </dgm:t>
    </dgm:pt>
    <dgm:pt modelId="{ACE46D83-C132-454A-B029-2271702C287F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o-RO" sz="2000" dirty="0" smtClean="0"/>
        </a:p>
        <a:p>
          <a:r>
            <a:rPr lang="ro-RO" sz="2000" dirty="0" smtClean="0"/>
            <a:t>Ofertă educaţională nemijlocită a şcolii, lecţiile, activităţile extracurriculare  care răspund diversităţii elevilor.  </a:t>
          </a:r>
          <a:endParaRPr lang="en-US" sz="2000" dirty="0"/>
        </a:p>
      </dgm:t>
    </dgm:pt>
    <dgm:pt modelId="{3D5AA59A-E023-4D3C-870C-29C23D2AADEB}" type="parTrans" cxnId="{15C8E311-9EA0-491C-AE1E-EC5EB4180CA9}">
      <dgm:prSet/>
      <dgm:spPr/>
      <dgm:t>
        <a:bodyPr/>
        <a:lstStyle/>
        <a:p>
          <a:endParaRPr lang="en-US"/>
        </a:p>
      </dgm:t>
    </dgm:pt>
    <dgm:pt modelId="{55557179-B6F3-4891-A325-604373BDF5C8}" type="sibTrans" cxnId="{15C8E311-9EA0-491C-AE1E-EC5EB4180CA9}">
      <dgm:prSet/>
      <dgm:spPr/>
      <dgm:t>
        <a:bodyPr/>
        <a:lstStyle/>
        <a:p>
          <a:endParaRPr lang="en-US"/>
        </a:p>
      </dgm:t>
    </dgm:pt>
    <dgm:pt modelId="{592F9131-6FE1-4798-9024-CDF7D3835690}" type="pres">
      <dgm:prSet presAssocID="{2F63B6B6-9E4D-4D03-8603-BE6B564D4FE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8D3AD41-0D43-4511-9F1F-DE0F175AEA1A}" type="pres">
      <dgm:prSet presAssocID="{7512252A-B137-4B57-BA00-AED8D53FBE1C}" presName="parentText1" presStyleLbl="node1" presStyleIdx="0" presStyleCnt="3" custScaleY="147627" custLinFactNeighborX="-366" custLinFactNeighborY="-561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D8B4CC-D26A-408D-8EB8-BCF54F301E24}" type="pres">
      <dgm:prSet presAssocID="{7512252A-B137-4B57-BA00-AED8D53FBE1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92F3A-B77F-4CD1-B3DB-EFEB4B05611C}" type="pres">
      <dgm:prSet presAssocID="{5C01DAAE-248E-41AF-8122-FB716E8348A3}" presName="parentText2" presStyleLbl="node1" presStyleIdx="1" presStyleCnt="3" custScaleY="123815" custLinFactNeighborX="178" custLinFactNeighborY="-322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4E88D-457E-4992-9A3B-BF6308E52AE5}" type="pres">
      <dgm:prSet presAssocID="{5C01DAAE-248E-41AF-8122-FB716E8348A3}" presName="childText2" presStyleLbl="solidAlignAcc1" presStyleIdx="1" presStyleCnt="3" custScaleY="1163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D5E79-B2B1-4CB7-A31D-854C88F7D7ED}" type="pres">
      <dgm:prSet presAssocID="{5D5DDC3C-D832-4F47-8A0C-B39B18B4194A}" presName="parentText3" presStyleLbl="node1" presStyleIdx="2" presStyleCnt="3" custScaleX="109017" custScaleY="143055" custLinFactNeighborX="1706" custLinFactNeighborY="1473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64A53-E4A4-4E43-8505-06BA3A5B9899}" type="pres">
      <dgm:prSet presAssocID="{5D5DDC3C-D832-4F47-8A0C-B39B18B4194A}" presName="childText3" presStyleLbl="solidAlignAcc1" presStyleIdx="2" presStyleCnt="3" custScaleX="111373" custScaleY="91117" custLinFactNeighborX="2148" custLinFactNeighborY="72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B13C5C-DE5A-4B07-9E0C-4B61F3F5D702}" type="presOf" srcId="{EB276313-1A9B-42A7-99D6-AA1570A5C2C9}" destId="{7ED8B4CC-D26A-408D-8EB8-BCF54F301E24}" srcOrd="0" destOrd="0" presId="urn:microsoft.com/office/officeart/2009/3/layout/IncreasingArrowsProcess"/>
    <dgm:cxn modelId="{FA186FF4-03D3-459A-9FBC-56E9054B612E}" type="presOf" srcId="{ACE46D83-C132-454A-B029-2271702C287F}" destId="{08964A53-E4A4-4E43-8505-06BA3A5B9899}" srcOrd="0" destOrd="0" presId="urn:microsoft.com/office/officeart/2009/3/layout/IncreasingArrowsProcess"/>
    <dgm:cxn modelId="{186CB937-3B50-45B0-ADF4-E052404AE0DB}" srcId="{2F63B6B6-9E4D-4D03-8603-BE6B564D4FE0}" destId="{7512252A-B137-4B57-BA00-AED8D53FBE1C}" srcOrd="0" destOrd="0" parTransId="{1B547621-DD93-45B4-B7E4-FCFF35EAA443}" sibTransId="{C5C385B3-4449-4CA6-8281-0CCBAAB5D3DC}"/>
    <dgm:cxn modelId="{B419A80F-30E9-4698-A09F-F6432F6829DB}" srcId="{7512252A-B137-4B57-BA00-AED8D53FBE1C}" destId="{EB276313-1A9B-42A7-99D6-AA1570A5C2C9}" srcOrd="0" destOrd="0" parTransId="{47D5B2F0-22BF-47F5-9D64-4C185984B045}" sibTransId="{9E191D24-9728-42FE-9DDB-5C300A999C12}"/>
    <dgm:cxn modelId="{B3594850-41B3-4863-BD3C-03029990F8BE}" srcId="{5C01DAAE-248E-41AF-8122-FB716E8348A3}" destId="{0DA8AE53-A7D1-48FE-A08D-A07F089DA56D}" srcOrd="0" destOrd="0" parTransId="{81C383B1-206A-4482-AA1B-B00CB055EE21}" sibTransId="{9556EF6E-25AD-4431-BA8A-147279104F36}"/>
    <dgm:cxn modelId="{884604C1-A3E0-442A-954C-B81BF58DE7D1}" type="presOf" srcId="{5D5DDC3C-D832-4F47-8A0C-B39B18B4194A}" destId="{7EED5E79-B2B1-4CB7-A31D-854C88F7D7ED}" srcOrd="0" destOrd="0" presId="urn:microsoft.com/office/officeart/2009/3/layout/IncreasingArrowsProcess"/>
    <dgm:cxn modelId="{15C8E311-9EA0-491C-AE1E-EC5EB4180CA9}" srcId="{5D5DDC3C-D832-4F47-8A0C-B39B18B4194A}" destId="{ACE46D83-C132-454A-B029-2271702C287F}" srcOrd="0" destOrd="0" parTransId="{3D5AA59A-E023-4D3C-870C-29C23D2AADEB}" sibTransId="{55557179-B6F3-4891-A325-604373BDF5C8}"/>
    <dgm:cxn modelId="{74761F46-A1EC-4DC6-A3F5-9E59BCD1CCFC}" type="presOf" srcId="{5C01DAAE-248E-41AF-8122-FB716E8348A3}" destId="{AFC92F3A-B77F-4CD1-B3DB-EFEB4B05611C}" srcOrd="0" destOrd="0" presId="urn:microsoft.com/office/officeart/2009/3/layout/IncreasingArrowsProcess"/>
    <dgm:cxn modelId="{D70F06C0-EBD2-41D3-A272-B23518B74D9B}" srcId="{2F63B6B6-9E4D-4D03-8603-BE6B564D4FE0}" destId="{5D5DDC3C-D832-4F47-8A0C-B39B18B4194A}" srcOrd="2" destOrd="0" parTransId="{595B3341-E9ED-4262-A627-C5330F4A1465}" sibTransId="{A4A5E533-1BEF-4981-9C95-DFADA8BE884D}"/>
    <dgm:cxn modelId="{3B6CB62B-998A-41D4-AB01-C71B0029DA94}" type="presOf" srcId="{2F63B6B6-9E4D-4D03-8603-BE6B564D4FE0}" destId="{592F9131-6FE1-4798-9024-CDF7D3835690}" srcOrd="0" destOrd="0" presId="urn:microsoft.com/office/officeart/2009/3/layout/IncreasingArrowsProcess"/>
    <dgm:cxn modelId="{EDCBFFA1-CD4A-48EB-8908-17442ADA56A7}" type="presOf" srcId="{0DA8AE53-A7D1-48FE-A08D-A07F089DA56D}" destId="{91E4E88D-457E-4992-9A3B-BF6308E52AE5}" srcOrd="0" destOrd="0" presId="urn:microsoft.com/office/officeart/2009/3/layout/IncreasingArrowsProcess"/>
    <dgm:cxn modelId="{D6350955-764C-4EDA-950C-92EB378C90DA}" srcId="{2F63B6B6-9E4D-4D03-8603-BE6B564D4FE0}" destId="{5C01DAAE-248E-41AF-8122-FB716E8348A3}" srcOrd="1" destOrd="0" parTransId="{9FE5C77C-E65D-4FA2-B3DE-F4D50CEB3A5B}" sibTransId="{266D6D88-8135-44CC-A219-6E0AF7833708}"/>
    <dgm:cxn modelId="{4130B985-D012-45CF-B845-8DCC934FF604}" type="presOf" srcId="{7512252A-B137-4B57-BA00-AED8D53FBE1C}" destId="{48D3AD41-0D43-4511-9F1F-DE0F175AEA1A}" srcOrd="0" destOrd="0" presId="urn:microsoft.com/office/officeart/2009/3/layout/IncreasingArrowsProcess"/>
    <dgm:cxn modelId="{AA7104A8-807D-44B2-AF91-6CD4AC0883DA}" type="presParOf" srcId="{592F9131-6FE1-4798-9024-CDF7D3835690}" destId="{48D3AD41-0D43-4511-9F1F-DE0F175AEA1A}" srcOrd="0" destOrd="0" presId="urn:microsoft.com/office/officeart/2009/3/layout/IncreasingArrowsProcess"/>
    <dgm:cxn modelId="{5EDB2C9A-DDCD-49A6-BE94-C5647741B59B}" type="presParOf" srcId="{592F9131-6FE1-4798-9024-CDF7D3835690}" destId="{7ED8B4CC-D26A-408D-8EB8-BCF54F301E24}" srcOrd="1" destOrd="0" presId="urn:microsoft.com/office/officeart/2009/3/layout/IncreasingArrowsProcess"/>
    <dgm:cxn modelId="{14B7B6E2-05EB-45F9-9754-0CEDAD3E989B}" type="presParOf" srcId="{592F9131-6FE1-4798-9024-CDF7D3835690}" destId="{AFC92F3A-B77F-4CD1-B3DB-EFEB4B05611C}" srcOrd="2" destOrd="0" presId="urn:microsoft.com/office/officeart/2009/3/layout/IncreasingArrowsProcess"/>
    <dgm:cxn modelId="{AFBE054C-0185-49CF-A87F-0220C54D2BC9}" type="presParOf" srcId="{592F9131-6FE1-4798-9024-CDF7D3835690}" destId="{91E4E88D-457E-4992-9A3B-BF6308E52AE5}" srcOrd="3" destOrd="0" presId="urn:microsoft.com/office/officeart/2009/3/layout/IncreasingArrowsProcess"/>
    <dgm:cxn modelId="{96F8A8E0-6DC4-46A1-A931-2FB1B3D7E62C}" type="presParOf" srcId="{592F9131-6FE1-4798-9024-CDF7D3835690}" destId="{7EED5E79-B2B1-4CB7-A31D-854C88F7D7ED}" srcOrd="4" destOrd="0" presId="urn:microsoft.com/office/officeart/2009/3/layout/IncreasingArrowsProcess"/>
    <dgm:cxn modelId="{7626DD2F-4081-439D-8318-F2AF58A77490}" type="presParOf" srcId="{592F9131-6FE1-4798-9024-CDF7D3835690}" destId="{08964A53-E4A4-4E43-8505-06BA3A5B989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145EB6-DDB5-4CF7-9BEA-6FDC66200F04}" type="doc">
      <dgm:prSet loTypeId="urn:microsoft.com/office/officeart/2005/8/layout/StepDownProcess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E2E03ADC-8BCE-4265-AAE9-2CF6E442BF46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Dezvoltarea deprinderilor de autoadministrare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FE03F9-1BED-4EDD-BC21-5CA2415AEFA7}" type="parTrans" cxnId="{128A6BAF-39F0-4B29-99E1-556254C2CAFF}">
      <dgm:prSet/>
      <dgm:spPr/>
      <dgm:t>
        <a:bodyPr/>
        <a:lstStyle/>
        <a:p>
          <a:endParaRPr lang="ro-RO"/>
        </a:p>
      </dgm:t>
    </dgm:pt>
    <dgm:pt modelId="{EBE57F3E-0F4B-460F-93BD-AE41C1DD9745}" type="sibTrans" cxnId="{128A6BAF-39F0-4B29-99E1-556254C2CAFF}">
      <dgm:prSet/>
      <dgm:spPr/>
      <dgm:t>
        <a:bodyPr/>
        <a:lstStyle/>
        <a:p>
          <a:endParaRPr lang="ro-RO"/>
        </a:p>
      </dgm:t>
    </dgm:pt>
    <dgm:pt modelId="{E4772BD7-F493-4B5E-AD59-18868B75E01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Recreere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BEAA9D-D7C7-41BA-9D40-408D7CD8D71A}" type="parTrans" cxnId="{A0389FC0-4930-4EEB-945A-61D05F05EF99}">
      <dgm:prSet/>
      <dgm:spPr/>
      <dgm:t>
        <a:bodyPr/>
        <a:lstStyle/>
        <a:p>
          <a:endParaRPr lang="ro-RO"/>
        </a:p>
      </dgm:t>
    </dgm:pt>
    <dgm:pt modelId="{6B4A92BD-6787-4C83-92C1-1380B54ACA08}" type="sibTrans" cxnId="{A0389FC0-4930-4EEB-945A-61D05F05EF99}">
      <dgm:prSet/>
      <dgm:spPr/>
      <dgm:t>
        <a:bodyPr/>
        <a:lstStyle/>
        <a:p>
          <a:endParaRPr lang="ro-RO"/>
        </a:p>
      </dgm:t>
    </dgm:pt>
    <dgm:pt modelId="{D74A8C3B-9D23-48FD-9FA0-CD51E22E77E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Alte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1DA9ED-7740-4DF8-9555-5A923078FB3C}" type="parTrans" cxnId="{C53370EF-27C4-4E1E-865B-901B5EFD7C5E}">
      <dgm:prSet/>
      <dgm:spPr/>
      <dgm:t>
        <a:bodyPr/>
        <a:lstStyle/>
        <a:p>
          <a:endParaRPr lang="ro-RO"/>
        </a:p>
      </dgm:t>
    </dgm:pt>
    <dgm:pt modelId="{AD7F4D96-8CA2-41DB-B2D8-7E4E5A6FC79A}" type="sibTrans" cxnId="{C53370EF-27C4-4E1E-865B-901B5EFD7C5E}">
      <dgm:prSet/>
      <dgm:spPr/>
      <dgm:t>
        <a:bodyPr/>
        <a:lstStyle/>
        <a:p>
          <a:endParaRPr lang="ro-RO"/>
        </a:p>
      </dgm:t>
    </dgm:pt>
    <dgm:pt modelId="{47084473-5677-467A-8FF4-89B208CBC55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Activități de socializare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AAB0CC-2B80-4CA6-A1DB-4E0EEC3EA270}" type="parTrans" cxnId="{A542F2F4-2F7E-45F7-A5EB-716261C88BE9}">
      <dgm:prSet/>
      <dgm:spPr/>
      <dgm:t>
        <a:bodyPr/>
        <a:lstStyle/>
        <a:p>
          <a:endParaRPr lang="ro-RO"/>
        </a:p>
      </dgm:t>
    </dgm:pt>
    <dgm:pt modelId="{7642A247-3050-4793-81D2-5CA94C087183}" type="sibTrans" cxnId="{A542F2F4-2F7E-45F7-A5EB-716261C88BE9}">
      <dgm:prSet/>
      <dgm:spPr/>
      <dgm:t>
        <a:bodyPr/>
        <a:lstStyle/>
        <a:p>
          <a:endParaRPr lang="ro-RO"/>
        </a:p>
      </dgm:t>
    </dgm:pt>
    <dgm:pt modelId="{1D60E63D-0D16-479D-AA37-5241AEC813B0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Terapii specifice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1F2B06-F0C7-4883-8D02-D7AC3C96F90E}" type="parTrans" cxnId="{C221CDB4-3E7F-4C84-B228-53B756C40F94}">
      <dgm:prSet/>
      <dgm:spPr/>
      <dgm:t>
        <a:bodyPr/>
        <a:lstStyle/>
        <a:p>
          <a:endParaRPr lang="ro-RO"/>
        </a:p>
      </dgm:t>
    </dgm:pt>
    <dgm:pt modelId="{3FE3AD72-770C-458E-B280-58599787F4E5}" type="sibTrans" cxnId="{C221CDB4-3E7F-4C84-B228-53B756C40F94}">
      <dgm:prSet/>
      <dgm:spPr/>
      <dgm:t>
        <a:bodyPr/>
        <a:lstStyle/>
        <a:p>
          <a:endParaRPr lang="ro-RO"/>
        </a:p>
      </dgm:t>
    </dgm:pt>
    <dgm:pt modelId="{CF01A6A1-8D3A-4E9B-A5A5-2F65C96723C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Consiliere psihologică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3598364-7C5A-4094-80F8-1A57B8B9D1C5}" type="parTrans" cxnId="{3CD627B2-04FA-4CF0-B680-303CFBE22F06}">
      <dgm:prSet/>
      <dgm:spPr/>
      <dgm:t>
        <a:bodyPr/>
        <a:lstStyle/>
        <a:p>
          <a:endParaRPr lang="ro-RO"/>
        </a:p>
      </dgm:t>
    </dgm:pt>
    <dgm:pt modelId="{48562D15-02EC-4B31-AF7B-5B5C17708FF6}" type="sibTrans" cxnId="{3CD627B2-04FA-4CF0-B680-303CFBE22F06}">
      <dgm:prSet/>
      <dgm:spPr/>
      <dgm:t>
        <a:bodyPr/>
        <a:lstStyle/>
        <a:p>
          <a:endParaRPr lang="ro-RO"/>
        </a:p>
      </dgm:t>
    </dgm:pt>
    <dgm:pt modelId="{E5A047C2-DC62-4AAE-9E31-D6A3E6AD46CE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o-RO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Asistență educațională</a:t>
          </a:r>
          <a:endParaRPr lang="ro-RO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A0C571-C06B-41B9-B59E-DC0C1E4D69B7}" type="parTrans" cxnId="{CEA62A87-45E6-4923-ADC9-A0D8E7373182}">
      <dgm:prSet/>
      <dgm:spPr/>
      <dgm:t>
        <a:bodyPr/>
        <a:lstStyle/>
        <a:p>
          <a:endParaRPr lang="ro-RO"/>
        </a:p>
      </dgm:t>
    </dgm:pt>
    <dgm:pt modelId="{E2953884-BC98-4435-8BE6-D9334A3A0089}" type="sibTrans" cxnId="{CEA62A87-45E6-4923-ADC9-A0D8E7373182}">
      <dgm:prSet/>
      <dgm:spPr/>
      <dgm:t>
        <a:bodyPr/>
        <a:lstStyle/>
        <a:p>
          <a:endParaRPr lang="ro-RO"/>
        </a:p>
      </dgm:t>
    </dgm:pt>
    <dgm:pt modelId="{F3E6A682-1F39-4989-A73D-B4BD130C01C8}" type="pres">
      <dgm:prSet presAssocID="{E1145EB6-DDB5-4CF7-9BEA-6FDC66200F0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o-RO"/>
        </a:p>
      </dgm:t>
    </dgm:pt>
    <dgm:pt modelId="{9EA4855F-98D1-440D-B1F0-E77A30F2F88B}" type="pres">
      <dgm:prSet presAssocID="{E5A047C2-DC62-4AAE-9E31-D6A3E6AD46CE}" presName="composite" presStyleCnt="0"/>
      <dgm:spPr/>
    </dgm:pt>
    <dgm:pt modelId="{7A4787DE-1068-42B4-BC22-3E24B46D6F2E}" type="pres">
      <dgm:prSet presAssocID="{E5A047C2-DC62-4AAE-9E31-D6A3E6AD46CE}" presName="bentUpArrow1" presStyleLbl="alignImgPlace1" presStyleIdx="0" presStyleCnt="6" custLinFactNeighborX="18696" custLinFactNeighborY="-19115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5A899607-9AFB-48E1-9579-A3C8E42CD851}" type="pres">
      <dgm:prSet presAssocID="{E5A047C2-DC62-4AAE-9E31-D6A3E6AD46CE}" presName="ParentText" presStyleLbl="node1" presStyleIdx="0" presStyleCnt="7" custScaleX="294249" custLinFactNeighborX="5697" custLinFactNeighborY="-133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AC5965FA-9AAE-4A37-B036-0452F93018C0}" type="pres">
      <dgm:prSet presAssocID="{E5A047C2-DC62-4AAE-9E31-D6A3E6AD46CE}" presName="Child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21447A64-49AB-46E8-9D7C-FF07169B7D6D}" type="pres">
      <dgm:prSet presAssocID="{E2953884-BC98-4435-8BE6-D9334A3A0089}" presName="sibTrans" presStyleCnt="0"/>
      <dgm:spPr/>
    </dgm:pt>
    <dgm:pt modelId="{6A8D1CB0-6F6D-4B13-AB12-AECF4C939DD4}" type="pres">
      <dgm:prSet presAssocID="{CF01A6A1-8D3A-4E9B-A5A5-2F65C96723CF}" presName="composite" presStyleCnt="0"/>
      <dgm:spPr/>
    </dgm:pt>
    <dgm:pt modelId="{55CC5756-A830-43EE-A2B1-5526CD70E5A5}" type="pres">
      <dgm:prSet presAssocID="{CF01A6A1-8D3A-4E9B-A5A5-2F65C96723CF}" presName="bentUpArrow1" presStyleLbl="alignImgPlace1" presStyleIdx="1" presStyleCnt="6" custLinFactNeighborX="-73096" custLinFactNeighborY="-30158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0F3448B6-556E-4E6E-BBB3-BA15F6B44392}" type="pres">
      <dgm:prSet presAssocID="{CF01A6A1-8D3A-4E9B-A5A5-2F65C96723CF}" presName="ParentText" presStyleLbl="node1" presStyleIdx="1" presStyleCnt="7" custScaleX="362428" custLinFactNeighborX="21337" custLinFactNeighborY="-138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3D97746-DBEE-4B13-AC6E-CF337A44B124}" type="pres">
      <dgm:prSet presAssocID="{CF01A6A1-8D3A-4E9B-A5A5-2F65C96723CF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444F1CDA-AEB9-4253-8EB3-A448D43640E2}" type="pres">
      <dgm:prSet presAssocID="{48562D15-02EC-4B31-AF7B-5B5C17708FF6}" presName="sibTrans" presStyleCnt="0"/>
      <dgm:spPr/>
    </dgm:pt>
    <dgm:pt modelId="{708F0FEE-EF11-4CCD-9563-ED46BD963096}" type="pres">
      <dgm:prSet presAssocID="{1D60E63D-0D16-479D-AA37-5241AEC813B0}" presName="composite" presStyleCnt="0"/>
      <dgm:spPr/>
    </dgm:pt>
    <dgm:pt modelId="{DDDD227A-41B5-46C0-811C-76404338AB4C}" type="pres">
      <dgm:prSet presAssocID="{1D60E63D-0D16-479D-AA37-5241AEC813B0}" presName="bentUpArrow1" presStyleLbl="alignImgPlace1" presStyleIdx="2" presStyleCnt="6" custLinFactX="-3329" custLinFactNeighborX="-100000" custLinFactNeighborY="-23870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D86A2896-9B4C-49AE-B9A6-FDE8221AA68A}" type="pres">
      <dgm:prSet presAssocID="{1D60E63D-0D16-479D-AA37-5241AEC813B0}" presName="ParentText" presStyleLbl="node1" presStyleIdx="2" presStyleCnt="7" custScaleX="367937" custLinFactNeighborX="-6651" custLinFactNeighborY="-173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6FB4B6AB-D551-4633-83EF-597B4E49FA32}" type="pres">
      <dgm:prSet presAssocID="{1D60E63D-0D16-479D-AA37-5241AEC813B0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9334BC32-B88A-4271-BBC7-1328341892B5}" type="pres">
      <dgm:prSet presAssocID="{3FE3AD72-770C-458E-B280-58599787F4E5}" presName="sibTrans" presStyleCnt="0"/>
      <dgm:spPr/>
    </dgm:pt>
    <dgm:pt modelId="{05CA6BD2-D2A8-41BA-84A0-EAE2A5B54CFB}" type="pres">
      <dgm:prSet presAssocID="{47084473-5677-467A-8FF4-89B208CBC557}" presName="composite" presStyleCnt="0"/>
      <dgm:spPr/>
    </dgm:pt>
    <dgm:pt modelId="{11FBE17F-FC45-4C2C-B71C-3CEF69CDEC79}" type="pres">
      <dgm:prSet presAssocID="{47084473-5677-467A-8FF4-89B208CBC557}" presName="bentUpArrow1" presStyleLbl="alignImgPlace1" presStyleIdx="3" presStyleCnt="6" custLinFactX="-100000" custLinFactNeighborX="-109652" custLinFactNeighborY="-34913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71D7721B-8C81-4819-B0A1-6999A634855C}" type="pres">
      <dgm:prSet presAssocID="{47084473-5677-467A-8FF4-89B208CBC557}" presName="ParentText" presStyleLbl="node1" presStyleIdx="3" presStyleCnt="7" custScaleX="414588" custLinFactNeighborX="-14047" custLinFactNeighborY="-179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31515D2-EA81-475F-B2F4-3C55F07205A3}" type="pres">
      <dgm:prSet presAssocID="{47084473-5677-467A-8FF4-89B208CBC557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42038548-924F-4B59-8581-FB7A714FF63F}" type="pres">
      <dgm:prSet presAssocID="{7642A247-3050-4793-81D2-5CA94C087183}" presName="sibTrans" presStyleCnt="0"/>
      <dgm:spPr/>
    </dgm:pt>
    <dgm:pt modelId="{D45FDD92-E410-48FB-BB39-E4A4D269C99B}" type="pres">
      <dgm:prSet presAssocID="{E2E03ADC-8BCE-4265-AAE9-2CF6E442BF46}" presName="composite" presStyleCnt="0"/>
      <dgm:spPr/>
    </dgm:pt>
    <dgm:pt modelId="{F3FF025F-FBE7-4DB2-8F39-44C8DB583F9A}" type="pres">
      <dgm:prSet presAssocID="{E2E03ADC-8BCE-4265-AAE9-2CF6E442BF46}" presName="bentUpArrow1" presStyleLbl="alignImgPlace1" presStyleIdx="4" presStyleCnt="6" custLinFactX="-100000" custLinFactNeighborX="-151677" custLinFactNeighborY="2549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4865B462-6CC6-4B2F-8A54-145F5F070326}" type="pres">
      <dgm:prSet presAssocID="{E2E03ADC-8BCE-4265-AAE9-2CF6E442BF46}" presName="ParentText" presStyleLbl="node1" presStyleIdx="4" presStyleCnt="7" custScaleX="415454" custScaleY="135340" custLinFactNeighborX="-62626" custLinFactNeighborY="-67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58978C60-3FE5-4B6E-9713-8C4D6CF94542}" type="pres">
      <dgm:prSet presAssocID="{E2E03ADC-8BCE-4265-AAE9-2CF6E442BF46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9406A0A-0416-40F7-8307-AC1CE5DEC3C9}" type="pres">
      <dgm:prSet presAssocID="{EBE57F3E-0F4B-460F-93BD-AE41C1DD9745}" presName="sibTrans" presStyleCnt="0"/>
      <dgm:spPr/>
    </dgm:pt>
    <dgm:pt modelId="{F95C8048-24D2-4108-9434-40048CAF0BBE}" type="pres">
      <dgm:prSet presAssocID="{E4772BD7-F493-4B5E-AD59-18868B75E01C}" presName="composite" presStyleCnt="0"/>
      <dgm:spPr/>
    </dgm:pt>
    <dgm:pt modelId="{FD8025D1-4D7C-4ADA-9E66-B00D24C1FBCC}" type="pres">
      <dgm:prSet presAssocID="{E4772BD7-F493-4B5E-AD59-18868B75E01C}" presName="bentUpArrow1" presStyleLbl="alignImgPlace1" presStyleIdx="5" presStyleCnt="6" custLinFactX="-30098" custLinFactNeighborX="-100000" custLinFactNeighborY="-8494"/>
      <dgm:spPr>
        <a:solidFill>
          <a:schemeClr val="bg1"/>
        </a:solidFill>
      </dgm:spPr>
      <dgm:t>
        <a:bodyPr/>
        <a:lstStyle/>
        <a:p>
          <a:endParaRPr lang="ro-RO"/>
        </a:p>
      </dgm:t>
    </dgm:pt>
    <dgm:pt modelId="{C4411615-9168-442D-85C6-4A4722839C3B}" type="pres">
      <dgm:prSet presAssocID="{E4772BD7-F493-4B5E-AD59-18868B75E01C}" presName="ParentText" presStyleLbl="node1" presStyleIdx="5" presStyleCnt="7" custScaleX="359765" custLinFactNeighborX="-90614" custLinFactNeighborY="44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1475A0A-3121-4416-BA7D-3273D2C69207}" type="pres">
      <dgm:prSet presAssocID="{E4772BD7-F493-4B5E-AD59-18868B75E01C}" presName="ChildText" presStyleLbl="revTx" presStyleIdx="5" presStyleCnt="6" custFlipHor="1" custScaleX="662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C43C494-EAF5-44AD-AF7F-C68D6D23D7D6}" type="pres">
      <dgm:prSet presAssocID="{6B4A92BD-6787-4C83-92C1-1380B54ACA08}" presName="sibTrans" presStyleCnt="0"/>
      <dgm:spPr/>
    </dgm:pt>
    <dgm:pt modelId="{7B699F62-CA80-4EDD-AB59-386B28C9F241}" type="pres">
      <dgm:prSet presAssocID="{D74A8C3B-9D23-48FD-9FA0-CD51E22E77E2}" presName="composite" presStyleCnt="0"/>
      <dgm:spPr/>
    </dgm:pt>
    <dgm:pt modelId="{6CC92AEB-99AF-4D73-867A-D6DB73AFE72A}" type="pres">
      <dgm:prSet presAssocID="{D74A8C3B-9D23-48FD-9FA0-CD51E22E77E2}" presName="ParentText" presStyleLbl="node1" presStyleIdx="6" presStyleCnt="7" custScaleX="305094" custLinFactNeighborX="-36237" custLinFactNeighborY="395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C221CDB4-3E7F-4C84-B228-53B756C40F94}" srcId="{E1145EB6-DDB5-4CF7-9BEA-6FDC66200F04}" destId="{1D60E63D-0D16-479D-AA37-5241AEC813B0}" srcOrd="2" destOrd="0" parTransId="{D21F2B06-F0C7-4883-8D02-D7AC3C96F90E}" sibTransId="{3FE3AD72-770C-458E-B280-58599787F4E5}"/>
    <dgm:cxn modelId="{E1197491-A1BA-4E4D-8CE9-4D8725192F3F}" type="presOf" srcId="{E1145EB6-DDB5-4CF7-9BEA-6FDC66200F04}" destId="{F3E6A682-1F39-4989-A73D-B4BD130C01C8}" srcOrd="0" destOrd="0" presId="urn:microsoft.com/office/officeart/2005/8/layout/StepDownProcess"/>
    <dgm:cxn modelId="{C53370EF-27C4-4E1E-865B-901B5EFD7C5E}" srcId="{E1145EB6-DDB5-4CF7-9BEA-6FDC66200F04}" destId="{D74A8C3B-9D23-48FD-9FA0-CD51E22E77E2}" srcOrd="6" destOrd="0" parTransId="{E51DA9ED-7740-4DF8-9555-5A923078FB3C}" sibTransId="{AD7F4D96-8CA2-41DB-B2D8-7E4E5A6FC79A}"/>
    <dgm:cxn modelId="{A0389FC0-4930-4EEB-945A-61D05F05EF99}" srcId="{E1145EB6-DDB5-4CF7-9BEA-6FDC66200F04}" destId="{E4772BD7-F493-4B5E-AD59-18868B75E01C}" srcOrd="5" destOrd="0" parTransId="{1FBEAA9D-D7C7-41BA-9D40-408D7CD8D71A}" sibTransId="{6B4A92BD-6787-4C83-92C1-1380B54ACA08}"/>
    <dgm:cxn modelId="{9E518154-074C-4615-BDEF-CE0E3C138B62}" type="presOf" srcId="{47084473-5677-467A-8FF4-89B208CBC557}" destId="{71D7721B-8C81-4819-B0A1-6999A634855C}" srcOrd="0" destOrd="0" presId="urn:microsoft.com/office/officeart/2005/8/layout/StepDownProcess"/>
    <dgm:cxn modelId="{128A6BAF-39F0-4B29-99E1-556254C2CAFF}" srcId="{E1145EB6-DDB5-4CF7-9BEA-6FDC66200F04}" destId="{E2E03ADC-8BCE-4265-AAE9-2CF6E442BF46}" srcOrd="4" destOrd="0" parTransId="{35FE03F9-1BED-4EDD-BC21-5CA2415AEFA7}" sibTransId="{EBE57F3E-0F4B-460F-93BD-AE41C1DD9745}"/>
    <dgm:cxn modelId="{6526AC66-4221-481D-8346-0737D4B9E599}" type="presOf" srcId="{D74A8C3B-9D23-48FD-9FA0-CD51E22E77E2}" destId="{6CC92AEB-99AF-4D73-867A-D6DB73AFE72A}" srcOrd="0" destOrd="0" presId="urn:microsoft.com/office/officeart/2005/8/layout/StepDownProcess"/>
    <dgm:cxn modelId="{A57DDF9B-4EAD-4FBF-82E4-84455004603F}" type="presOf" srcId="{CF01A6A1-8D3A-4E9B-A5A5-2F65C96723CF}" destId="{0F3448B6-556E-4E6E-BBB3-BA15F6B44392}" srcOrd="0" destOrd="0" presId="urn:microsoft.com/office/officeart/2005/8/layout/StepDownProcess"/>
    <dgm:cxn modelId="{A542F2F4-2F7E-45F7-A5EB-716261C88BE9}" srcId="{E1145EB6-DDB5-4CF7-9BEA-6FDC66200F04}" destId="{47084473-5677-467A-8FF4-89B208CBC557}" srcOrd="3" destOrd="0" parTransId="{0AAAB0CC-2B80-4CA6-A1DB-4E0EEC3EA270}" sibTransId="{7642A247-3050-4793-81D2-5CA94C087183}"/>
    <dgm:cxn modelId="{F1042110-C943-4348-8D19-E7AD55E42423}" type="presOf" srcId="{1D60E63D-0D16-479D-AA37-5241AEC813B0}" destId="{D86A2896-9B4C-49AE-B9A6-FDE8221AA68A}" srcOrd="0" destOrd="0" presId="urn:microsoft.com/office/officeart/2005/8/layout/StepDownProcess"/>
    <dgm:cxn modelId="{64D4A500-D1F8-4A27-9DF8-29E50884FF1C}" type="presOf" srcId="{E5A047C2-DC62-4AAE-9E31-D6A3E6AD46CE}" destId="{5A899607-9AFB-48E1-9579-A3C8E42CD851}" srcOrd="0" destOrd="0" presId="urn:microsoft.com/office/officeart/2005/8/layout/StepDownProcess"/>
    <dgm:cxn modelId="{297D560B-6337-4EFE-939D-75E5FCC3E631}" type="presOf" srcId="{E4772BD7-F493-4B5E-AD59-18868B75E01C}" destId="{C4411615-9168-442D-85C6-4A4722839C3B}" srcOrd="0" destOrd="0" presId="urn:microsoft.com/office/officeart/2005/8/layout/StepDownProcess"/>
    <dgm:cxn modelId="{A00773C8-DBF5-49E0-81EA-46745DB17953}" type="presOf" srcId="{E2E03ADC-8BCE-4265-AAE9-2CF6E442BF46}" destId="{4865B462-6CC6-4B2F-8A54-145F5F070326}" srcOrd="0" destOrd="0" presId="urn:microsoft.com/office/officeart/2005/8/layout/StepDownProcess"/>
    <dgm:cxn modelId="{CEA62A87-45E6-4923-ADC9-A0D8E7373182}" srcId="{E1145EB6-DDB5-4CF7-9BEA-6FDC66200F04}" destId="{E5A047C2-DC62-4AAE-9E31-D6A3E6AD46CE}" srcOrd="0" destOrd="0" parTransId="{C8A0C571-C06B-41B9-B59E-DC0C1E4D69B7}" sibTransId="{E2953884-BC98-4435-8BE6-D9334A3A0089}"/>
    <dgm:cxn modelId="{3CD627B2-04FA-4CF0-B680-303CFBE22F06}" srcId="{E1145EB6-DDB5-4CF7-9BEA-6FDC66200F04}" destId="{CF01A6A1-8D3A-4E9B-A5A5-2F65C96723CF}" srcOrd="1" destOrd="0" parTransId="{33598364-7C5A-4094-80F8-1A57B8B9D1C5}" sibTransId="{48562D15-02EC-4B31-AF7B-5B5C17708FF6}"/>
    <dgm:cxn modelId="{83B608A6-1278-4F93-B98C-84852C0AF893}" type="presParOf" srcId="{F3E6A682-1F39-4989-A73D-B4BD130C01C8}" destId="{9EA4855F-98D1-440D-B1F0-E77A30F2F88B}" srcOrd="0" destOrd="0" presId="urn:microsoft.com/office/officeart/2005/8/layout/StepDownProcess"/>
    <dgm:cxn modelId="{A62E0E15-D02B-46B4-AF97-A7A6ED309732}" type="presParOf" srcId="{9EA4855F-98D1-440D-B1F0-E77A30F2F88B}" destId="{7A4787DE-1068-42B4-BC22-3E24B46D6F2E}" srcOrd="0" destOrd="0" presId="urn:microsoft.com/office/officeart/2005/8/layout/StepDownProcess"/>
    <dgm:cxn modelId="{D5D34EC6-B839-4101-A196-B5225CB44DA5}" type="presParOf" srcId="{9EA4855F-98D1-440D-B1F0-E77A30F2F88B}" destId="{5A899607-9AFB-48E1-9579-A3C8E42CD851}" srcOrd="1" destOrd="0" presId="urn:microsoft.com/office/officeart/2005/8/layout/StepDownProcess"/>
    <dgm:cxn modelId="{6F63E7C7-C766-43BF-AEB2-3842D2D3016A}" type="presParOf" srcId="{9EA4855F-98D1-440D-B1F0-E77A30F2F88B}" destId="{AC5965FA-9AAE-4A37-B036-0452F93018C0}" srcOrd="2" destOrd="0" presId="urn:microsoft.com/office/officeart/2005/8/layout/StepDownProcess"/>
    <dgm:cxn modelId="{AC114918-F06E-428E-8F51-5ECB46586298}" type="presParOf" srcId="{F3E6A682-1F39-4989-A73D-B4BD130C01C8}" destId="{21447A64-49AB-46E8-9D7C-FF07169B7D6D}" srcOrd="1" destOrd="0" presId="urn:microsoft.com/office/officeart/2005/8/layout/StepDownProcess"/>
    <dgm:cxn modelId="{5074DBB8-00A4-4A32-8788-FA6FE7FDC826}" type="presParOf" srcId="{F3E6A682-1F39-4989-A73D-B4BD130C01C8}" destId="{6A8D1CB0-6F6D-4B13-AB12-AECF4C939DD4}" srcOrd="2" destOrd="0" presId="urn:microsoft.com/office/officeart/2005/8/layout/StepDownProcess"/>
    <dgm:cxn modelId="{385A5614-91CD-4C31-8783-04BA185E7928}" type="presParOf" srcId="{6A8D1CB0-6F6D-4B13-AB12-AECF4C939DD4}" destId="{55CC5756-A830-43EE-A2B1-5526CD70E5A5}" srcOrd="0" destOrd="0" presId="urn:microsoft.com/office/officeart/2005/8/layout/StepDownProcess"/>
    <dgm:cxn modelId="{1E474101-46E9-4CA3-9FA4-FC0AF88182AA}" type="presParOf" srcId="{6A8D1CB0-6F6D-4B13-AB12-AECF4C939DD4}" destId="{0F3448B6-556E-4E6E-BBB3-BA15F6B44392}" srcOrd="1" destOrd="0" presId="urn:microsoft.com/office/officeart/2005/8/layout/StepDownProcess"/>
    <dgm:cxn modelId="{AA3688B2-EACC-4344-9552-2A4043C34B5E}" type="presParOf" srcId="{6A8D1CB0-6F6D-4B13-AB12-AECF4C939DD4}" destId="{B3D97746-DBEE-4B13-AC6E-CF337A44B124}" srcOrd="2" destOrd="0" presId="urn:microsoft.com/office/officeart/2005/8/layout/StepDownProcess"/>
    <dgm:cxn modelId="{75E16D56-9878-4AE1-A78B-FDD656B3A84A}" type="presParOf" srcId="{F3E6A682-1F39-4989-A73D-B4BD130C01C8}" destId="{444F1CDA-AEB9-4253-8EB3-A448D43640E2}" srcOrd="3" destOrd="0" presId="urn:microsoft.com/office/officeart/2005/8/layout/StepDownProcess"/>
    <dgm:cxn modelId="{56FD14E9-CE6B-4CFF-8EB0-83C691DF4365}" type="presParOf" srcId="{F3E6A682-1F39-4989-A73D-B4BD130C01C8}" destId="{708F0FEE-EF11-4CCD-9563-ED46BD963096}" srcOrd="4" destOrd="0" presId="urn:microsoft.com/office/officeart/2005/8/layout/StepDownProcess"/>
    <dgm:cxn modelId="{907D2820-201C-40E1-B349-7F2A01765039}" type="presParOf" srcId="{708F0FEE-EF11-4CCD-9563-ED46BD963096}" destId="{DDDD227A-41B5-46C0-811C-76404338AB4C}" srcOrd="0" destOrd="0" presId="urn:microsoft.com/office/officeart/2005/8/layout/StepDownProcess"/>
    <dgm:cxn modelId="{64DE373D-E5C1-4DEB-BB5D-C1B15C41778C}" type="presParOf" srcId="{708F0FEE-EF11-4CCD-9563-ED46BD963096}" destId="{D86A2896-9B4C-49AE-B9A6-FDE8221AA68A}" srcOrd="1" destOrd="0" presId="urn:microsoft.com/office/officeart/2005/8/layout/StepDownProcess"/>
    <dgm:cxn modelId="{1079859A-3E88-41B1-9C39-2657D398845C}" type="presParOf" srcId="{708F0FEE-EF11-4CCD-9563-ED46BD963096}" destId="{6FB4B6AB-D551-4633-83EF-597B4E49FA32}" srcOrd="2" destOrd="0" presId="urn:microsoft.com/office/officeart/2005/8/layout/StepDownProcess"/>
    <dgm:cxn modelId="{ECC36737-2CAC-478E-8C92-D2B93142B2B7}" type="presParOf" srcId="{F3E6A682-1F39-4989-A73D-B4BD130C01C8}" destId="{9334BC32-B88A-4271-BBC7-1328341892B5}" srcOrd="5" destOrd="0" presId="urn:microsoft.com/office/officeart/2005/8/layout/StepDownProcess"/>
    <dgm:cxn modelId="{85E713A0-1F88-42F3-9FD7-CD84B3D1C5BD}" type="presParOf" srcId="{F3E6A682-1F39-4989-A73D-B4BD130C01C8}" destId="{05CA6BD2-D2A8-41BA-84A0-EAE2A5B54CFB}" srcOrd="6" destOrd="0" presId="urn:microsoft.com/office/officeart/2005/8/layout/StepDownProcess"/>
    <dgm:cxn modelId="{F6F7AC43-A738-4648-8BD7-4E10D0ACF395}" type="presParOf" srcId="{05CA6BD2-D2A8-41BA-84A0-EAE2A5B54CFB}" destId="{11FBE17F-FC45-4C2C-B71C-3CEF69CDEC79}" srcOrd="0" destOrd="0" presId="urn:microsoft.com/office/officeart/2005/8/layout/StepDownProcess"/>
    <dgm:cxn modelId="{49365ECF-4A26-456A-A820-EBD706D38471}" type="presParOf" srcId="{05CA6BD2-D2A8-41BA-84A0-EAE2A5B54CFB}" destId="{71D7721B-8C81-4819-B0A1-6999A634855C}" srcOrd="1" destOrd="0" presId="urn:microsoft.com/office/officeart/2005/8/layout/StepDownProcess"/>
    <dgm:cxn modelId="{953876D6-24A3-4335-9438-E02DCBAADF14}" type="presParOf" srcId="{05CA6BD2-D2A8-41BA-84A0-EAE2A5B54CFB}" destId="{B31515D2-EA81-475F-B2F4-3C55F07205A3}" srcOrd="2" destOrd="0" presId="urn:microsoft.com/office/officeart/2005/8/layout/StepDownProcess"/>
    <dgm:cxn modelId="{25C88559-373D-4013-9D2C-4793C48B87A1}" type="presParOf" srcId="{F3E6A682-1F39-4989-A73D-B4BD130C01C8}" destId="{42038548-924F-4B59-8581-FB7A714FF63F}" srcOrd="7" destOrd="0" presId="urn:microsoft.com/office/officeart/2005/8/layout/StepDownProcess"/>
    <dgm:cxn modelId="{85275447-1692-4ADA-AE03-669D0E62757F}" type="presParOf" srcId="{F3E6A682-1F39-4989-A73D-B4BD130C01C8}" destId="{D45FDD92-E410-48FB-BB39-E4A4D269C99B}" srcOrd="8" destOrd="0" presId="urn:microsoft.com/office/officeart/2005/8/layout/StepDownProcess"/>
    <dgm:cxn modelId="{8E7C9DFE-0DA0-4FAB-B388-96DEC6854795}" type="presParOf" srcId="{D45FDD92-E410-48FB-BB39-E4A4D269C99B}" destId="{F3FF025F-FBE7-4DB2-8F39-44C8DB583F9A}" srcOrd="0" destOrd="0" presId="urn:microsoft.com/office/officeart/2005/8/layout/StepDownProcess"/>
    <dgm:cxn modelId="{52AAC9D4-2F57-4E79-B92D-3B324FEDA495}" type="presParOf" srcId="{D45FDD92-E410-48FB-BB39-E4A4D269C99B}" destId="{4865B462-6CC6-4B2F-8A54-145F5F070326}" srcOrd="1" destOrd="0" presId="urn:microsoft.com/office/officeart/2005/8/layout/StepDownProcess"/>
    <dgm:cxn modelId="{58D3E191-8653-455A-A55D-EBC68903534E}" type="presParOf" srcId="{D45FDD92-E410-48FB-BB39-E4A4D269C99B}" destId="{58978C60-3FE5-4B6E-9713-8C4D6CF94542}" srcOrd="2" destOrd="0" presId="urn:microsoft.com/office/officeart/2005/8/layout/StepDownProcess"/>
    <dgm:cxn modelId="{29111C37-CE4B-4B0C-AF02-139CC8066508}" type="presParOf" srcId="{F3E6A682-1F39-4989-A73D-B4BD130C01C8}" destId="{39406A0A-0416-40F7-8307-AC1CE5DEC3C9}" srcOrd="9" destOrd="0" presId="urn:microsoft.com/office/officeart/2005/8/layout/StepDownProcess"/>
    <dgm:cxn modelId="{4502FE4C-FCBB-4D2F-AB78-90224C94FB9B}" type="presParOf" srcId="{F3E6A682-1F39-4989-A73D-B4BD130C01C8}" destId="{F95C8048-24D2-4108-9434-40048CAF0BBE}" srcOrd="10" destOrd="0" presId="urn:microsoft.com/office/officeart/2005/8/layout/StepDownProcess"/>
    <dgm:cxn modelId="{48EE68B1-4881-44E3-832C-8B0ED042F192}" type="presParOf" srcId="{F95C8048-24D2-4108-9434-40048CAF0BBE}" destId="{FD8025D1-4D7C-4ADA-9E66-B00D24C1FBCC}" srcOrd="0" destOrd="0" presId="urn:microsoft.com/office/officeart/2005/8/layout/StepDownProcess"/>
    <dgm:cxn modelId="{02764E35-2BE5-4AA3-8C09-1DE02C66BA9A}" type="presParOf" srcId="{F95C8048-24D2-4108-9434-40048CAF0BBE}" destId="{C4411615-9168-442D-85C6-4A4722839C3B}" srcOrd="1" destOrd="0" presId="urn:microsoft.com/office/officeart/2005/8/layout/StepDownProcess"/>
    <dgm:cxn modelId="{A937595C-85A6-40F2-81EF-C3BEAC782A7E}" type="presParOf" srcId="{F95C8048-24D2-4108-9434-40048CAF0BBE}" destId="{B1475A0A-3121-4416-BA7D-3273D2C69207}" srcOrd="2" destOrd="0" presId="urn:microsoft.com/office/officeart/2005/8/layout/StepDownProcess"/>
    <dgm:cxn modelId="{B584B16A-CA8A-430A-8E3C-4BBF6055462D}" type="presParOf" srcId="{F3E6A682-1F39-4989-A73D-B4BD130C01C8}" destId="{8C43C494-EAF5-44AD-AF7F-C68D6D23D7D6}" srcOrd="11" destOrd="0" presId="urn:microsoft.com/office/officeart/2005/8/layout/StepDownProcess"/>
    <dgm:cxn modelId="{E2E95E60-B65B-4500-B0F6-CF7DDF065C9E}" type="presParOf" srcId="{F3E6A682-1F39-4989-A73D-B4BD130C01C8}" destId="{7B699F62-CA80-4EDD-AB59-386B28C9F241}" srcOrd="12" destOrd="0" presId="urn:microsoft.com/office/officeart/2005/8/layout/StepDownProcess"/>
    <dgm:cxn modelId="{63074835-6796-426D-8D51-CE9C2B844661}" type="presParOf" srcId="{7B699F62-CA80-4EDD-AB59-386B28C9F241}" destId="{6CC92AEB-99AF-4D73-867A-D6DB73AFE72A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014DD-FF2C-44AE-B362-4A280005B48E}">
      <dsp:nvSpPr>
        <dsp:cNvPr id="0" name=""/>
        <dsp:cNvSpPr/>
      </dsp:nvSpPr>
      <dsp:spPr>
        <a:xfrm>
          <a:off x="2060838" y="0"/>
          <a:ext cx="5658889" cy="173194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8575">
          <a:noFill/>
        </a:ln>
        <a:effectLst>
          <a:innerShdw blurRad="63500" dist="50800" dir="10800000">
            <a:prstClr val="black">
              <a:alpha val="50000"/>
            </a:prstClr>
          </a:inn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latin typeface="Times New Roman" pitchFamily="18" charset="0"/>
              <a:cs typeface="Times New Roman" pitchFamily="18" charset="0"/>
            </a:rPr>
            <a:t>Este o abordare şi un proces continuu de dezvoltare a politicilor şi practicilor educaţionale, orientate spre asigurarea oportunităţilor şi şanselor egale pentru persoanele excluse/marginalizate de a beneficia de drepturile fundamentale la dezvoltare şi educaţie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60838" y="0"/>
        <a:ext cx="5658889" cy="1731941"/>
      </dsp:txXfrm>
    </dsp:sp>
    <dsp:sp modelId="{43215FFC-FE72-4143-AF4F-AE829509BD0A}">
      <dsp:nvSpPr>
        <dsp:cNvPr id="0" name=""/>
        <dsp:cNvSpPr/>
      </dsp:nvSpPr>
      <dsp:spPr>
        <a:xfrm>
          <a:off x="144022" y="0"/>
          <a:ext cx="1758712" cy="18355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4E233E78-4E5E-421D-92CD-66F34300FE29}">
      <dsp:nvSpPr>
        <dsp:cNvPr id="0" name=""/>
        <dsp:cNvSpPr/>
      </dsp:nvSpPr>
      <dsp:spPr>
        <a:xfrm>
          <a:off x="117113" y="2267697"/>
          <a:ext cx="4376765" cy="1293893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 smtClean="0">
              <a:latin typeface="Times New Roman" pitchFamily="18" charset="0"/>
              <a:cs typeface="Times New Roman" pitchFamily="18" charset="0"/>
            </a:rPr>
            <a:t>Prevede schimbarea şi adaptarea continuă a sistemului educaţional pentru a răspunde diversităţii copiilor şi nevoilor ce decurg din aceasta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7113" y="2267697"/>
        <a:ext cx="4376765" cy="1293893"/>
      </dsp:txXfrm>
    </dsp:sp>
    <dsp:sp modelId="{CDE97A73-192F-4FC8-9342-1DEBECB2D5F3}">
      <dsp:nvSpPr>
        <dsp:cNvPr id="0" name=""/>
        <dsp:cNvSpPr/>
      </dsp:nvSpPr>
      <dsp:spPr>
        <a:xfrm>
          <a:off x="4983856" y="2084410"/>
          <a:ext cx="1809963" cy="170479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A41E6063-779D-4BF3-B959-C2B129858E8B}">
      <dsp:nvSpPr>
        <dsp:cNvPr id="0" name=""/>
        <dsp:cNvSpPr/>
      </dsp:nvSpPr>
      <dsp:spPr>
        <a:xfrm>
          <a:off x="3168342" y="4104457"/>
          <a:ext cx="4577021" cy="1293893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b="1" u="none" kern="1200" dirty="0" smtClean="0">
              <a:latin typeface="Times New Roman" pitchFamily="18" charset="0"/>
              <a:cs typeface="Times New Roman" pitchFamily="18" charset="0"/>
            </a:rPr>
            <a:t>ESTE O PROVOCARE SPRE SCHIMBAREA ATITUDINILOR ŞI MENTALITĂŢII</a:t>
          </a:r>
          <a:endParaRPr lang="en-US" sz="20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8342" y="4104457"/>
        <a:ext cx="4577021" cy="1293893"/>
      </dsp:txXfrm>
    </dsp:sp>
    <dsp:sp modelId="{4523DF9F-2F08-4525-B1FB-4605CA59CCC4}">
      <dsp:nvSpPr>
        <dsp:cNvPr id="0" name=""/>
        <dsp:cNvSpPr/>
      </dsp:nvSpPr>
      <dsp:spPr>
        <a:xfrm>
          <a:off x="216027" y="3816429"/>
          <a:ext cx="2747673" cy="16462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F9CE-3633-4068-9329-B5C73EA8B439}">
      <dsp:nvSpPr>
        <dsp:cNvPr id="0" name=""/>
        <dsp:cNvSpPr/>
      </dsp:nvSpPr>
      <dsp:spPr>
        <a:xfrm>
          <a:off x="16297" y="0"/>
          <a:ext cx="3628450" cy="547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baseline="0" dirty="0" smtClean="0"/>
            <a:t>Abordarea tradițională</a:t>
          </a:r>
          <a:endParaRPr lang="en-US" sz="2400" b="1" kern="1200" baseline="0" dirty="0"/>
        </a:p>
      </dsp:txBody>
      <dsp:txXfrm>
        <a:off x="16297" y="0"/>
        <a:ext cx="3628450" cy="547555"/>
      </dsp:txXfrm>
    </dsp:sp>
    <dsp:sp modelId="{41F47A70-500F-4798-B65F-634A75AC174A}">
      <dsp:nvSpPr>
        <dsp:cNvPr id="0" name=""/>
        <dsp:cNvSpPr/>
      </dsp:nvSpPr>
      <dsp:spPr>
        <a:xfrm>
          <a:off x="894" y="755634"/>
          <a:ext cx="3659256" cy="455925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700" b="1" kern="1200" dirty="0" smtClean="0"/>
            <a:t>Prioritatea o constituie </a:t>
          </a:r>
          <a:r>
            <a:rPr lang="ro-RO" sz="1700" b="1" i="0" u="sng" kern="1200" dirty="0" smtClean="0"/>
            <a:t>elevii „buni“.</a:t>
          </a:r>
          <a:endParaRPr lang="en-US" sz="1700" b="1" i="0" u="sng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Cei mai buni profesori sunt cei care au </a:t>
          </a:r>
          <a:r>
            <a:rPr lang="ro-RO" sz="1600" b="1" u="sng" kern="1200" dirty="0" smtClean="0"/>
            <a:t>rezultate bune cu cei mai buni elevi.</a:t>
          </a:r>
          <a:endParaRPr lang="en-US" sz="1600" u="sng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Instituțiile sunt evaluate /apreciate după </a:t>
          </a:r>
          <a:r>
            <a:rPr lang="ro-RO" sz="1600" b="1" u="sng" kern="1200" dirty="0" smtClean="0"/>
            <a:t>rezultatele obţinute de cei mai buni elevi.</a:t>
          </a:r>
          <a:endParaRPr lang="en-US" sz="1600" u="sng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u="sng" kern="1200" dirty="0" smtClean="0"/>
            <a:t>Părinții sunt doar informați</a:t>
          </a:r>
          <a:r>
            <a:rPr lang="ro-RO" sz="1600" b="1" kern="1200" dirty="0" smtClean="0"/>
            <a:t>, de regulă public, despre problemele și insuccesele copilului.</a:t>
          </a: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Educația este, în general, </a:t>
          </a:r>
          <a:r>
            <a:rPr lang="ro-RO" sz="1600" b="1" u="sng" kern="1200" dirty="0" smtClean="0"/>
            <a:t>problema școlii.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4" y="755634"/>
        <a:ext cx="3659256" cy="4559252"/>
      </dsp:txXfrm>
    </dsp:sp>
    <dsp:sp modelId="{70441FB4-4269-44F6-9CAC-0B59663A7884}">
      <dsp:nvSpPr>
        <dsp:cNvPr id="0" name=""/>
        <dsp:cNvSpPr/>
      </dsp:nvSpPr>
      <dsp:spPr>
        <a:xfrm>
          <a:off x="4169101" y="0"/>
          <a:ext cx="3628450" cy="5475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400" b="1" kern="1200" baseline="0" dirty="0" smtClean="0"/>
            <a:t>Abordarea incluzivă</a:t>
          </a:r>
          <a:endParaRPr lang="en-US" sz="2400" b="1" kern="1200" baseline="0" dirty="0" smtClean="0"/>
        </a:p>
      </dsp:txBody>
      <dsp:txXfrm>
        <a:off x="4169101" y="0"/>
        <a:ext cx="3628450" cy="547555"/>
      </dsp:txXfrm>
    </dsp:sp>
    <dsp:sp modelId="{E959BF11-BCCE-41FB-A785-70078F117781}">
      <dsp:nvSpPr>
        <dsp:cNvPr id="0" name=""/>
        <dsp:cNvSpPr/>
      </dsp:nvSpPr>
      <dsp:spPr>
        <a:xfrm>
          <a:off x="4163036" y="810458"/>
          <a:ext cx="3513319" cy="452509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i="0" u="sng" kern="1200" dirty="0" smtClean="0"/>
            <a:t>Toţi elevii </a:t>
          </a:r>
          <a:r>
            <a:rPr lang="ro-RO" sz="1600" b="1" kern="1200" dirty="0" smtClean="0"/>
            <a:t>sunt consideraţi la fel de importanţi.</a:t>
          </a: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Cei mai buni profesori sunt cei care ii ajuta pe </a:t>
          </a:r>
          <a:r>
            <a:rPr lang="ro-RO" sz="1600" b="1" u="sng" kern="1200" dirty="0" smtClean="0"/>
            <a:t>toţi elevii sa înregistreze progrese.</a:t>
          </a:r>
          <a:endParaRPr lang="en-US" sz="1600" u="sng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Instituțiile sunt evaluate/apreciate după </a:t>
          </a:r>
          <a:r>
            <a:rPr lang="ro-RO" sz="1600" b="1" u="sng" kern="1200" dirty="0" smtClean="0"/>
            <a:t>progresul înregistrat de toţi elevii</a:t>
          </a:r>
          <a:r>
            <a:rPr lang="ro-RO" sz="1600" b="1" kern="1200" dirty="0" smtClean="0"/>
            <a:t>.</a:t>
          </a: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u="sng" kern="1200" dirty="0" smtClean="0"/>
            <a:t>Părinții sunt implicați </a:t>
          </a:r>
          <a:r>
            <a:rPr lang="ro-RO" sz="1600" b="1" kern="1200" dirty="0" smtClean="0"/>
            <a:t>direct în remedierea problemelor cu care se confruntă copilul.</a:t>
          </a: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o-RO" sz="1600" b="1" kern="1200" dirty="0" smtClean="0"/>
            <a:t>Educația devine </a:t>
          </a:r>
          <a:r>
            <a:rPr lang="ro-RO" sz="1600" b="1" u="sng" kern="1200" dirty="0" smtClean="0"/>
            <a:t>problema tuturor.</a:t>
          </a:r>
        </a:p>
        <a:p>
          <a:pPr marL="11430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4163036" y="810458"/>
        <a:ext cx="3513319" cy="4525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6DF22-8A4A-4035-B8C8-E2398BF35E90}">
      <dsp:nvSpPr>
        <dsp:cNvPr id="0" name=""/>
        <dsp:cNvSpPr/>
      </dsp:nvSpPr>
      <dsp:spPr>
        <a:xfrm>
          <a:off x="2906182" y="2527"/>
          <a:ext cx="5229667" cy="18415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instituția de învățământ</a:t>
          </a:r>
          <a:endParaRPr lang="en-US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comisia multidisciplinară intrașcolară</a:t>
          </a:r>
          <a:endParaRPr lang="en-US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marR="0" lvl="1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familia</a:t>
          </a:r>
          <a:endParaRPr lang="en-US" sz="1900" b="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marR="0" lvl="1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instituții comunitare</a:t>
          </a:r>
          <a:endParaRPr lang="en-US" sz="1900" b="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marR="0" lvl="1" indent="0" algn="l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b="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06182" y="232720"/>
        <a:ext cx="4539087" cy="1381161"/>
      </dsp:txXfrm>
    </dsp:sp>
    <dsp:sp modelId="{FF38E13E-840F-4254-A6AC-42BBDF91BAC0}">
      <dsp:nvSpPr>
        <dsp:cNvPr id="0" name=""/>
        <dsp:cNvSpPr/>
      </dsp:nvSpPr>
      <dsp:spPr>
        <a:xfrm>
          <a:off x="1053" y="406439"/>
          <a:ext cx="2905129" cy="10337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LOCAL</a:t>
          </a:r>
          <a:endParaRPr lang="en-US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515" y="456901"/>
        <a:ext cx="2804205" cy="932798"/>
      </dsp:txXfrm>
    </dsp:sp>
    <dsp:sp modelId="{8CC0BE7D-77BA-458B-B41C-C72D48B5C6FA}">
      <dsp:nvSpPr>
        <dsp:cNvPr id="0" name=""/>
        <dsp:cNvSpPr/>
      </dsp:nvSpPr>
      <dsp:spPr>
        <a:xfrm>
          <a:off x="2932353" y="1969818"/>
          <a:ext cx="5204430" cy="19761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structuri/servicii specializate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centre de resurse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instituții de învățământ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instituții comunitare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00" kern="1200" dirty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00" kern="1200" dirty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700" kern="1200" dirty="0" smtClean="0"/>
            <a:t> </a:t>
          </a:r>
          <a:endParaRPr lang="en-US" sz="700" kern="1200" dirty="0"/>
        </a:p>
      </dsp:txBody>
      <dsp:txXfrm>
        <a:off x="2932353" y="2216836"/>
        <a:ext cx="4463376" cy="1482107"/>
      </dsp:txXfrm>
    </dsp:sp>
    <dsp:sp modelId="{03F5B884-5116-4A9C-BA8E-798D8ECFE5E5}">
      <dsp:nvSpPr>
        <dsp:cNvPr id="0" name=""/>
        <dsp:cNvSpPr/>
      </dsp:nvSpPr>
      <dsp:spPr>
        <a:xfrm>
          <a:off x="119" y="2448271"/>
          <a:ext cx="2932234" cy="1019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RAIONAL/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MUNICIPAL</a:t>
          </a:r>
          <a:endParaRPr lang="en-US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874" y="2498026"/>
        <a:ext cx="2832724" cy="919727"/>
      </dsp:txXfrm>
    </dsp:sp>
    <dsp:sp modelId="{FA73EAA7-0E97-416F-896D-45CE861FB50B}">
      <dsp:nvSpPr>
        <dsp:cNvPr id="0" name=""/>
        <dsp:cNvSpPr/>
      </dsp:nvSpPr>
      <dsp:spPr>
        <a:xfrm>
          <a:off x="2928934" y="4071704"/>
          <a:ext cx="5203573" cy="15423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organe/structuri specializate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instituții de </a:t>
          </a:r>
          <a:r>
            <a:rPr lang="ro-RO" sz="1900" kern="1200" dirty="0" err="1" smtClean="0">
              <a:latin typeface="Times New Roman" pitchFamily="18" charset="0"/>
              <a:cs typeface="Times New Roman" pitchFamily="18" charset="0"/>
            </a:rPr>
            <a:t>învățămînt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kern="1200" dirty="0" smtClean="0">
              <a:latin typeface="Times New Roman" pitchFamily="18" charset="0"/>
              <a:cs typeface="Times New Roman" pitchFamily="18" charset="0"/>
            </a:rPr>
            <a:t>instituții de cercetare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900" b="0" kern="1200" dirty="0" smtClean="0">
              <a:latin typeface="Times New Roman" pitchFamily="18" charset="0"/>
              <a:cs typeface="Times New Roman" pitchFamily="18" charset="0"/>
            </a:rPr>
            <a:t>organizații neguvernamentale prestatoare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>
        <a:off x="2928934" y="4264503"/>
        <a:ext cx="4625176" cy="1156794"/>
      </dsp:txXfrm>
    </dsp:sp>
    <dsp:sp modelId="{95C6C395-03BA-49F3-9CFC-4EE4B474C0D0}">
      <dsp:nvSpPr>
        <dsp:cNvPr id="0" name=""/>
        <dsp:cNvSpPr/>
      </dsp:nvSpPr>
      <dsp:spPr>
        <a:xfrm>
          <a:off x="4395" y="4392488"/>
          <a:ext cx="2924538" cy="9008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NAȚIONAL</a:t>
          </a:r>
          <a:endParaRPr lang="en-US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370" y="4436463"/>
        <a:ext cx="2836588" cy="812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0675D-7D06-4789-A7EA-7B1A5A701BCD}">
      <dsp:nvSpPr>
        <dsp:cNvPr id="0" name=""/>
        <dsp:cNvSpPr/>
      </dsp:nvSpPr>
      <dsp:spPr>
        <a:xfrm>
          <a:off x="0" y="478139"/>
          <a:ext cx="708044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7064E-0BCB-4F78-9BB7-4FD62639A7B7}">
      <dsp:nvSpPr>
        <dsp:cNvPr id="0" name=""/>
        <dsp:cNvSpPr/>
      </dsp:nvSpPr>
      <dsp:spPr>
        <a:xfrm>
          <a:off x="354022" y="79619"/>
          <a:ext cx="6364501" cy="79704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Elaborare de politici (privind evaluarea, asistența </a:t>
          </a:r>
          <a:r>
            <a:rPr lang="ro-RO" sz="28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psihopedagogică</a:t>
          </a:r>
          <a:r>
            <a:rPr lang="ro-RO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 copilului)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2930" y="118527"/>
        <a:ext cx="6286685" cy="719224"/>
      </dsp:txXfrm>
    </dsp:sp>
    <dsp:sp modelId="{0FE3D813-4971-46B5-905A-5559D5868B2C}">
      <dsp:nvSpPr>
        <dsp:cNvPr id="0" name=""/>
        <dsp:cNvSpPr/>
      </dsp:nvSpPr>
      <dsp:spPr>
        <a:xfrm>
          <a:off x="0" y="1702860"/>
          <a:ext cx="708044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36A54-1BBA-4A81-826D-57304CA672EC}">
      <dsp:nvSpPr>
        <dsp:cNvPr id="0" name=""/>
        <dsp:cNvSpPr/>
      </dsp:nvSpPr>
      <dsp:spPr>
        <a:xfrm>
          <a:off x="354022" y="1304339"/>
          <a:ext cx="6396469" cy="79704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Asistență metodologică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2930" y="1343247"/>
        <a:ext cx="6318653" cy="719224"/>
      </dsp:txXfrm>
    </dsp:sp>
    <dsp:sp modelId="{A667A917-8083-44C7-8734-B5AD4DEAC750}">
      <dsp:nvSpPr>
        <dsp:cNvPr id="0" name=""/>
        <dsp:cNvSpPr/>
      </dsp:nvSpPr>
      <dsp:spPr>
        <a:xfrm>
          <a:off x="0" y="2927580"/>
          <a:ext cx="708044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03B08-C2DF-4CEC-A99E-5A06DE6D3F54}">
      <dsp:nvSpPr>
        <dsp:cNvPr id="0" name=""/>
        <dsp:cNvSpPr/>
      </dsp:nvSpPr>
      <dsp:spPr>
        <a:xfrm>
          <a:off x="360040" y="2533682"/>
          <a:ext cx="6308395" cy="79704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Evaluarea dezvoltării copilului (cazuri specifice)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8948" y="2572590"/>
        <a:ext cx="6230579" cy="719224"/>
      </dsp:txXfrm>
    </dsp:sp>
    <dsp:sp modelId="{08C14CB3-245D-4FF8-ACC0-1A987EA8264F}">
      <dsp:nvSpPr>
        <dsp:cNvPr id="0" name=""/>
        <dsp:cNvSpPr/>
      </dsp:nvSpPr>
      <dsp:spPr>
        <a:xfrm>
          <a:off x="0" y="4152300"/>
          <a:ext cx="7080448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ACA5C-C6CA-4E50-82CC-3B4FCE88ADA0}">
      <dsp:nvSpPr>
        <dsp:cNvPr id="0" name=""/>
        <dsp:cNvSpPr/>
      </dsp:nvSpPr>
      <dsp:spPr>
        <a:xfrm>
          <a:off x="432048" y="3760196"/>
          <a:ext cx="6252439" cy="79704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Promovarea EI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0956" y="3799104"/>
        <a:ext cx="6174623" cy="7192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65966-D950-4D72-971B-D16E9A005D4C}">
      <dsp:nvSpPr>
        <dsp:cNvPr id="0" name=""/>
        <dsp:cNvSpPr/>
      </dsp:nvSpPr>
      <dsp:spPr>
        <a:xfrm rot="5400000">
          <a:off x="-275287" y="369106"/>
          <a:ext cx="1613468" cy="112942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 rot="-5400000">
        <a:off x="-33266" y="691800"/>
        <a:ext cx="1129427" cy="484041"/>
      </dsp:txXfrm>
    </dsp:sp>
    <dsp:sp modelId="{98FB33DA-90C0-4ABC-9E54-0DEF3ECF3008}">
      <dsp:nvSpPr>
        <dsp:cNvPr id="0" name=""/>
        <dsp:cNvSpPr/>
      </dsp:nvSpPr>
      <dsp:spPr>
        <a:xfrm rot="5400000">
          <a:off x="3641911" y="-2600031"/>
          <a:ext cx="1278421" cy="65029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2">
                  <a:lumMod val="50000"/>
                </a:schemeClr>
              </a:solidFill>
            </a:rPr>
            <a:t>Elaborează planul de dezvoltare instituțională din perspectivă incluzivă</a:t>
          </a:r>
          <a:endParaRPr lang="en-US" sz="1800" b="1" kern="1200" dirty="0">
            <a:solidFill>
              <a:schemeClr val="accent2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2">
                  <a:lumMod val="50000"/>
                </a:schemeClr>
              </a:solidFill>
            </a:rPr>
            <a:t>Constituie grupuri de promotori ai educației incluzive</a:t>
          </a:r>
          <a:endParaRPr lang="en-US" sz="1800" b="1" kern="1200" dirty="0">
            <a:solidFill>
              <a:schemeClr val="accent2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2">
                  <a:lumMod val="50000"/>
                </a:schemeClr>
              </a:solidFill>
            </a:rPr>
            <a:t>Creează mediul instituțional favorabil dezvoltării educației incluzive</a:t>
          </a:r>
          <a:endParaRPr lang="en-US" sz="18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-5400000">
        <a:off x="1029628" y="74659"/>
        <a:ext cx="6440582" cy="1153607"/>
      </dsp:txXfrm>
    </dsp:sp>
    <dsp:sp modelId="{744CD453-A012-4E3A-A08E-6B5F51A3242A}">
      <dsp:nvSpPr>
        <dsp:cNvPr id="0" name=""/>
        <dsp:cNvSpPr/>
      </dsp:nvSpPr>
      <dsp:spPr>
        <a:xfrm rot="5400000">
          <a:off x="-275287" y="1802534"/>
          <a:ext cx="1613468" cy="112942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 rot="-5400000">
        <a:off x="-33266" y="2125228"/>
        <a:ext cx="1129427" cy="484041"/>
      </dsp:txXfrm>
    </dsp:sp>
    <dsp:sp modelId="{B4CA448E-1CD0-4566-A0F5-8277A262A0F8}">
      <dsp:nvSpPr>
        <dsp:cNvPr id="0" name=""/>
        <dsp:cNvSpPr/>
      </dsp:nvSpPr>
      <dsp:spPr>
        <a:xfrm rot="5400000">
          <a:off x="3756744" y="-1093699"/>
          <a:ext cx="1048754" cy="6357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3">
                  <a:lumMod val="75000"/>
                </a:schemeClr>
              </a:solidFill>
            </a:rPr>
            <a:t>Stabilește mecanisme pentru a asigura participarea tuturor copiilor și părinților în procesul educațional</a:t>
          </a:r>
          <a:endParaRPr lang="en-US" sz="1800" b="1" kern="1200" dirty="0">
            <a:solidFill>
              <a:schemeClr val="accent3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3">
                  <a:lumMod val="75000"/>
                </a:schemeClr>
              </a:solidFill>
            </a:rPr>
            <a:t>Elaborează planuri educaționale individualizate, adaptează curricula și metodele de evaluare</a:t>
          </a:r>
          <a:endParaRPr lang="en-US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 rot="-5400000">
        <a:off x="1102530" y="1611711"/>
        <a:ext cx="6305986" cy="946362"/>
      </dsp:txXfrm>
    </dsp:sp>
    <dsp:sp modelId="{0C4A9674-8C06-4D00-AC10-DD8E4F5606F7}">
      <dsp:nvSpPr>
        <dsp:cNvPr id="0" name=""/>
        <dsp:cNvSpPr/>
      </dsp:nvSpPr>
      <dsp:spPr>
        <a:xfrm rot="5400000">
          <a:off x="-275287" y="3416898"/>
          <a:ext cx="1613468" cy="112942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 rot="-5400000">
        <a:off x="-33266" y="3739592"/>
        <a:ext cx="1129427" cy="484041"/>
      </dsp:txXfrm>
    </dsp:sp>
    <dsp:sp modelId="{F3DFB1B7-D30F-4B65-A0FC-F84562CD232F}">
      <dsp:nvSpPr>
        <dsp:cNvPr id="0" name=""/>
        <dsp:cNvSpPr/>
      </dsp:nvSpPr>
      <dsp:spPr>
        <a:xfrm rot="5400000">
          <a:off x="3575808" y="520664"/>
          <a:ext cx="1410627" cy="6357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4">
                  <a:lumMod val="75000"/>
                </a:schemeClr>
              </a:solidFill>
            </a:rPr>
            <a:t>Asigură sprijin metodic cadrelor didactice</a:t>
          </a:r>
          <a:endParaRPr lang="en-US" sz="1800" b="1" kern="1200" dirty="0">
            <a:solidFill>
              <a:schemeClr val="accent4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4">
                  <a:lumMod val="75000"/>
                </a:schemeClr>
              </a:solidFill>
            </a:rPr>
            <a:t>Informează părinții și comunitățile cu privire la calitatea educației incluzive</a:t>
          </a:r>
          <a:endParaRPr lang="en-US" sz="1800" b="1" kern="1200" dirty="0">
            <a:solidFill>
              <a:schemeClr val="accent4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1800" b="1" kern="1200" dirty="0" smtClean="0">
              <a:solidFill>
                <a:schemeClr val="accent4">
                  <a:lumMod val="75000"/>
                </a:schemeClr>
              </a:solidFill>
            </a:rPr>
            <a:t>Promovează și diseminează practicile incluzive</a:t>
          </a:r>
          <a:endParaRPr lang="en-US" sz="1800" b="1" kern="1200" dirty="0">
            <a:solidFill>
              <a:schemeClr val="accent4">
                <a:lumMod val="75000"/>
              </a:schemeClr>
            </a:solidFill>
          </a:endParaRPr>
        </a:p>
      </dsp:txBody>
      <dsp:txXfrm rot="-5400000">
        <a:off x="1102531" y="3062803"/>
        <a:ext cx="6288321" cy="12729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EBC44-F138-4561-BFB4-470A10ACA75B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C359B-4FE8-4A54-8C77-C4AB6551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0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B6157-2AA7-48C8-9A15-062AE27C4E0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865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0A4F1CD3-DDB9-407D-92FA-0953081E0CD2}" type="slidenum">
              <a:rPr lang="ru-RU" sz="1200" smtClean="0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ru-RU" sz="1200" smtClean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924FD136-9F98-4661-8924-D61C97C6A5A3}" type="slidenum">
              <a:rPr lang="ru-RU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6</a:t>
            </a:fld>
            <a:endParaRPr lang="ru-RU" sz="120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>
              <a:defRPr/>
            </a:pPr>
            <a:fld id="{1EE5B8DD-34E6-4DF1-A963-E4539BE7E55C}" type="slidenum">
              <a:rPr lang="ro-RO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19</a:t>
            </a:fld>
            <a:endParaRPr lang="ro-RO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34852" indent="-282635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30541" indent="-226108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582758" indent="-226108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34974" indent="-226108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72D7DBE2-0C02-4DB6-85B0-7FB4A2D6D02C}" type="slidenum">
              <a:rPr lang="ru-RU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21</a:t>
            </a:fld>
            <a:endParaRPr lang="ru-RU" sz="120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57D33-A188-4C18-B9FE-1418C82B82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26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5F8-38E0-48B3-8957-C4779791A85F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C523-3980-440C-BA42-4D8390E8D9BC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8575-0C44-4313-8BC0-CC1DC6E07392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1A3D-EB23-49F4-9DDA-1C52E8633D00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0EDF-EC05-47F1-A80E-2DA85A3FDC9C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41C8-B8CB-4987-BEFB-3AE8AD4B49AC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A50E-21F0-45C5-8C25-C6D0E4C91A15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3EFF-F393-4544-9B0A-BE8FDCD232B9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459E-0D3C-43A3-93CD-23FF5CF2E63F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C06E-31FA-41C8-A94B-B51DF3CC0553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7CEB-BA69-4BE1-8C13-DC846F337D1C}" type="datetime1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10/26/2012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3C3FF0-A6B8-49D5-AC69-090A3F25D1F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CCB52-B12A-43ED-B328-D56CADC566E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B9E9A-464D-45DE-A3C0-3002BC3EB94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3F586-FE38-401C-BEFC-95DB4782CD7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A776-EB0C-466F-993A-33AE612F6E7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58591-1084-43A7-B389-8661624CAF4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ADC91-91C4-4D96-A50D-51B3B57379E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83CCC-0D15-4B5A-8456-7B2E36747D7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3E5B9-8B5D-49C7-AC83-7E92AE93370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5BACC-7EBB-49C8-A599-0954B192434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4791C-DC11-404D-AFEF-0687620E0FE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E9FA66-B77D-44DC-AA21-8C3D3CCC87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99A959-EE2A-48FC-84D1-FF5D9FABFA43}" type="datetimeFigureOut">
              <a:rPr lang="en-US" smtClean="0"/>
              <a:t>10/26/2012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os.com/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http://www.lumos.com/images/library/Lumos_logo_100.jpg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os.org.uk/" TargetMode="External"/><Relationship Id="rId2" Type="http://schemas.openxmlformats.org/officeDocument/2006/relationships/hyperlink" Target="mailto:Domnica.Ginu@lumos.org.uk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008111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SEMINAR METODOLOGIC</a:t>
            </a:r>
            <a:r>
              <a:rPr lang="ro-R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ASPECTE DE MANAGEMENT AL EDUCAȚIEI INCLUZIVE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856032"/>
            <a:ext cx="6400800" cy="3024336"/>
          </a:xfrm>
        </p:spPr>
        <p:txBody>
          <a:bodyPr>
            <a:normAutofit/>
          </a:bodyPr>
          <a:lstStyle/>
          <a:p>
            <a:pPr algn="ctr"/>
            <a:endParaRPr lang="ro-RO" sz="32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o-RO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ROLURI ȘI RESPONABILITĂȚI ÎN CONTEXTUL EDUCAȚIEI INCLUZIVE </a:t>
            </a:r>
          </a:p>
          <a:p>
            <a:pPr algn="ctr"/>
            <a:endParaRPr lang="ro-RO" sz="32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o-RO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o-RO" sz="32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o-RO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o-RO" sz="32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o-RO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7" descr="Lumo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3" y="260648"/>
            <a:ext cx="1223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932040" y="1052736"/>
            <a:ext cx="324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 b="1" kern="0" dirty="0">
                <a:solidFill>
                  <a:srgbClr val="12084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</a:t>
            </a:r>
            <a:r>
              <a:rPr lang="ro-RO" sz="1200" b="1" kern="0" dirty="0">
                <a:solidFill>
                  <a:srgbClr val="12084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ORKING TO TRANSFORM THE LIVES </a:t>
            </a:r>
            <a:br>
              <a:rPr lang="ro-RO" sz="1200" b="1" kern="0" dirty="0">
                <a:solidFill>
                  <a:srgbClr val="12084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o-RO" sz="1200" b="1" kern="0" dirty="0">
                <a:solidFill>
                  <a:srgbClr val="12084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OF DISADVANTAGED CHILDREN</a:t>
            </a:r>
            <a:endParaRPr lang="en-US" sz="1200" b="1" kern="0" dirty="0">
              <a:solidFill>
                <a:srgbClr val="12084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687957"/>
              </p:ext>
            </p:extLst>
          </p:nvPr>
        </p:nvGraphicFramePr>
        <p:xfrm>
          <a:off x="827584" y="108967"/>
          <a:ext cx="1080120" cy="1015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Bitmap Image" r:id="rId6" imgW="1895238" imgH="2371429" progId="PBrush">
                  <p:embed/>
                </p:oleObj>
              </mc:Choice>
              <mc:Fallback>
                <p:oleObj name="Bitmap Image" r:id="rId6" imgW="1895238" imgH="2371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8967"/>
                        <a:ext cx="1080120" cy="10157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251518" y="1283717"/>
            <a:ext cx="2952330" cy="417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o-RO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12084E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DIRECȚIA GENERALĂ EDUCAȚIE, TINERET ȘI SPORT CHIȘINĂU</a:t>
            </a:r>
            <a:r>
              <a:rPr kumimoji="0" lang="ro-RO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o-RO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5880368"/>
            <a:ext cx="4310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CEB966"/>
              </a:buClr>
            </a:pPr>
            <a:r>
              <a:rPr lang="ro-RO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Chișinău, 29 octombrie 2012</a:t>
            </a:r>
          </a:p>
        </p:txBody>
      </p:sp>
    </p:spTree>
    <p:extLst>
      <p:ext uri="{BB962C8B-B14F-4D97-AF65-F5344CB8AC3E}">
        <p14:creationId xmlns:p14="http://schemas.microsoft.com/office/powerpoint/2010/main" val="899484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53672" cy="706090"/>
          </a:xfrm>
        </p:spPr>
        <p:txBody>
          <a:bodyPr/>
          <a:lstStyle/>
          <a:p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Structuri , organe și servicii EI, nivel raional/municipal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301602"/>
              </p:ext>
            </p:extLst>
          </p:nvPr>
        </p:nvGraphicFramePr>
        <p:xfrm>
          <a:off x="179512" y="1268760"/>
          <a:ext cx="8064896" cy="508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048672"/>
              </a:tblGrid>
              <a:tr h="576064">
                <a:tc>
                  <a:txBody>
                    <a:bodyPr/>
                    <a:lstStyle/>
                    <a:p>
                      <a:r>
                        <a:rPr lang="ro-RO" dirty="0" smtClean="0">
                          <a:solidFill>
                            <a:schemeClr val="tx1"/>
                          </a:solidFill>
                        </a:rPr>
                        <a:t>Organe, subdiviziuni DGETS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Activități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024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Cabinetul metodic</a:t>
                      </a:r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Formarea continuă a cadrelor implicate în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Consiliere</a:t>
                      </a: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în realizarea adaptărilor curriculare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Elaborare recomandări metodice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Constituirea și coordonarea grupurilor de lucru privind adaptarea materialelor didactice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Diseminarea experienței avansate  în domeniu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Perfectarea rapoartelor în domeniu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5189">
                <a:tc>
                  <a:txBody>
                    <a:bodyPr/>
                    <a:lstStyle/>
                    <a:p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Inspecția școlară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Evaluarea și controlul nivelului de realizarea a politicilor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Perfectarea rapoartelor de evaluare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Formulare de recomandări</a:t>
                      </a:r>
                      <a:endParaRPr lang="en-US" sz="1600" dirty="0"/>
                    </a:p>
                  </a:txBody>
                  <a:tcPr/>
                </a:tc>
              </a:tr>
              <a:tr h="1105189">
                <a:tc>
                  <a:txBody>
                    <a:bodyPr/>
                    <a:lstStyle/>
                    <a:p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Comisia raională/</a:t>
                      </a:r>
                    </a:p>
                    <a:p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municipală de examene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Examinarea deciziilor consiliilor profesorale ale instituțiilor privind modul</a:t>
                      </a: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încadrare a elevilor cu CES în sesiunea de examene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Aprobarea probelor individualizate de examene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Aprobarea comisiilor de verificare a probelor individualizate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Monitorizare, raportare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784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Responsabilități </a:t>
            </a:r>
            <a:r>
              <a:rPr lang="ro-RO" sz="3200" b="1" dirty="0" smtClean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ale instituției</a:t>
            </a: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Programul de dezvoltare a educației incluzive în Republica Moldova pentru anii 2011-2020   </a:t>
            </a:r>
            <a:br>
              <a:rPr lang="ro-RO" sz="16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spc="0" dirty="0">
                <a:solidFill>
                  <a:prstClr val="black"/>
                </a:solidFill>
                <a:latin typeface="Gill Sans MT"/>
              </a:rPr>
              <a:t>(HG nr.523</a:t>
            </a:r>
            <a:r>
              <a:rPr lang="ro-RO" sz="1600" spc="0" dirty="0">
                <a:solidFill>
                  <a:prstClr val="black"/>
                </a:solidFill>
                <a:latin typeface="Gill Sans MT"/>
              </a:rPr>
              <a:t> din 11.07.</a:t>
            </a:r>
            <a:r>
              <a:rPr lang="en-US" sz="1600" spc="0" dirty="0">
                <a:solidFill>
                  <a:prstClr val="black"/>
                </a:solidFill>
                <a:latin typeface="Gill Sans MT"/>
              </a:rPr>
              <a:t>2011</a:t>
            </a:r>
            <a:r>
              <a:rPr lang="ro-RO" sz="1600" spc="0" dirty="0">
                <a:solidFill>
                  <a:prstClr val="black"/>
                </a:solidFill>
                <a:latin typeface="Gill Sans MT"/>
              </a:rPr>
              <a:t>, </a:t>
            </a:r>
            <a:r>
              <a:rPr lang="ro-RO" sz="1600" spc="0" dirty="0" smtClean="0">
                <a:solidFill>
                  <a:prstClr val="black"/>
                </a:solidFill>
                <a:latin typeface="Gill Sans MT"/>
              </a:rPr>
              <a:t>pct. 71, </a:t>
            </a:r>
            <a:r>
              <a:rPr lang="ro-RO" sz="1600" spc="0" dirty="0" err="1" smtClean="0">
                <a:solidFill>
                  <a:prstClr val="black"/>
                </a:solidFill>
                <a:latin typeface="Gill Sans MT"/>
              </a:rPr>
              <a:t>lit</a:t>
            </a:r>
            <a:r>
              <a:rPr lang="ro-RO" sz="1600" spc="0" dirty="0" smtClean="0">
                <a:solidFill>
                  <a:prstClr val="black"/>
                </a:solidFill>
                <a:latin typeface="Gill Sans MT"/>
              </a:rPr>
              <a:t> a)</a:t>
            </a:r>
            <a:r>
              <a:rPr lang="ro-RO" sz="1600" spc="0" dirty="0" err="1" smtClean="0">
                <a:solidFill>
                  <a:prstClr val="black"/>
                </a:solidFill>
                <a:latin typeface="Gill Sans MT"/>
              </a:rPr>
              <a:t>-q</a:t>
            </a:r>
            <a:r>
              <a:rPr lang="ro-RO" sz="1600" spc="0" dirty="0" smtClean="0">
                <a:solidFill>
                  <a:prstClr val="black"/>
                </a:solidFill>
                <a:latin typeface="Gill Sans MT"/>
              </a:rPr>
              <a:t>)</a:t>
            </a:r>
            <a:r>
              <a:rPr lang="en-US" sz="1600" spc="0" dirty="0" smtClean="0">
                <a:solidFill>
                  <a:prstClr val="black"/>
                </a:solidFill>
                <a:latin typeface="Gill Sans MT"/>
              </a:rPr>
              <a:t>)</a:t>
            </a:r>
            <a:r>
              <a:rPr lang="ro-RO" sz="1600" spc="0" dirty="0">
                <a:solidFill>
                  <a:prstClr val="black"/>
                </a:solidFill>
                <a:latin typeface="Gill Sans MT"/>
              </a:rPr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114300" indent="0" algn="just">
              <a:spcAft>
                <a:spcPts val="0"/>
              </a:spcAft>
              <a:buNone/>
            </a:pPr>
            <a:r>
              <a:rPr lang="ro-RO" sz="33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33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33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o-RO" sz="33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o-RO" sz="33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o-RO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a) creează </a:t>
            </a: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cadrul metodologic pentru dezvoltarea incluziunii în instituţia educaţională;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b) elaborează planul de dezvoltare a instituţiei din perspectivă incluzivă;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c) constituie grupuri de promotori ai educaţiei incluzive;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d) creează mediul instituţional favorabil educaţiei incluzive (administraţia, copiii, cadrele, părinţii);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e) stabilesc mecanisme pentru a asigura participarea copiilor şi părinţilor în procesul educaţional;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f) valorifică şi dezvoltă potenţialul uman existent în </a:t>
            </a:r>
            <a:r>
              <a:rPr lang="ro-RO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instituţie;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g) aplică şi evaluează nivelul de realizare a strategiilor de educaţie incluzivă; 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h) elaborează planuri individuale, adaptează </a:t>
            </a:r>
            <a:r>
              <a:rPr lang="ro-RO" sz="5600" dirty="0" err="1">
                <a:solidFill>
                  <a:srgbClr val="000000"/>
                </a:solidFill>
                <a:latin typeface="Times New Roman"/>
                <a:ea typeface="Times New Roman"/>
              </a:rPr>
              <a:t>curricula</a:t>
            </a: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 şi metodele de evaluare curentă;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i) asigură implementarea planurilor individuale;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j) asigură sprijin metodico-didactic cadrelor didactice; 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k) informează cu regularitate părinţii şi comunităţile cu privire la calitatea educaţiei incluzive oferite copiilor;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l) redirecţionează cazurile atipice în serviciile de consultanţă, conform necesităţilor;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m) dezvoltă servicii educaţionale incluzive </a:t>
            </a:r>
            <a:r>
              <a:rPr lang="ro-RO" sz="5600" dirty="0" err="1">
                <a:solidFill>
                  <a:srgbClr val="000000"/>
                </a:solidFill>
                <a:latin typeface="Times New Roman"/>
                <a:ea typeface="Times New Roman"/>
              </a:rPr>
              <a:t>extracurriculare</a:t>
            </a: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en-US" sz="5600" dirty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    n) adaptează spaţiul fizic la necesităţile copiilor cu cerinţe </a:t>
            </a:r>
            <a:r>
              <a:rPr lang="ro-RO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educaționale </a:t>
            </a:r>
            <a:r>
              <a:rPr lang="ro-RO" sz="5600" dirty="0">
                <a:solidFill>
                  <a:srgbClr val="000000"/>
                </a:solidFill>
                <a:latin typeface="Times New Roman"/>
                <a:ea typeface="Times New Roman"/>
              </a:rPr>
              <a:t>speciale;</a:t>
            </a:r>
            <a:endParaRPr lang="en-US" sz="5600" dirty="0">
              <a:latin typeface="Times New Roman"/>
              <a:ea typeface="Times New Roman"/>
            </a:endParaRPr>
          </a:p>
          <a:p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232481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1104"/>
            <a:ext cx="8028384" cy="706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Școala incluzivă: roluri și responsabilități</a:t>
            </a:r>
            <a:endParaRPr lang="en-US" sz="3200" b="1" dirty="0">
              <a:solidFill>
                <a:srgbClr val="7E6BC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597383"/>
              </p:ext>
            </p:extLst>
          </p:nvPr>
        </p:nvGraphicFramePr>
        <p:xfrm>
          <a:off x="467544" y="170571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999620"/>
            <a:ext cx="8028384" cy="70609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o-RO" sz="1800" b="1" dirty="0" smtClean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Programul de dezvoltare a educației incluzive în Republica Moldova pentru anii 2011-2020, pct.71, lit. a)</a:t>
            </a:r>
            <a:r>
              <a:rPr lang="ro-RO" sz="1800" b="1" dirty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ro-RO" sz="1800" b="1" dirty="0" smtClean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– q):</a:t>
            </a:r>
            <a:endParaRPr lang="en-US" sz="1800" b="1" dirty="0">
              <a:solidFill>
                <a:srgbClr val="6C006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88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028384" cy="706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Școala incluzivă: roluri și responsabilități</a:t>
            </a:r>
            <a:endParaRPr lang="en-US" sz="3200" b="1" dirty="0">
              <a:solidFill>
                <a:srgbClr val="7E6BC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6283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13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836712"/>
            <a:ext cx="8028384" cy="70609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o-RO" sz="1800" b="1" dirty="0" smtClean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Programul de dezvoltare a educației incluzive în Republica Moldova pentru anii 2011-2020, pct.77, lit. a)</a:t>
            </a:r>
            <a:r>
              <a:rPr lang="ro-RO" sz="1800" b="1" dirty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ro-RO" sz="1800" b="1" dirty="0" smtClean="0">
                <a:solidFill>
                  <a:srgbClr val="6C006C"/>
                </a:solidFill>
                <a:effectLst/>
                <a:latin typeface="Calibri" pitchFamily="34" charset="0"/>
                <a:cs typeface="Calibri" pitchFamily="34" charset="0"/>
              </a:rPr>
              <a:t>– h):</a:t>
            </a:r>
            <a:endParaRPr lang="en-US" sz="1800" b="1" dirty="0">
              <a:solidFill>
                <a:srgbClr val="6C006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16824" cy="778098"/>
          </a:xfrm>
        </p:spPr>
        <p:txBody>
          <a:bodyPr/>
          <a:lstStyle/>
          <a:p>
            <a:pPr>
              <a:defRPr/>
            </a:pP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Dimensiuni instituționale</a:t>
            </a:r>
            <a:r>
              <a:rPr lang="en-US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ale EI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364"/>
          </a:xfrm>
        </p:spPr>
        <p:txBody>
          <a:bodyPr/>
          <a:lstStyle/>
          <a:p>
            <a:pPr marL="109537" indent="0">
              <a:buNone/>
            </a:pPr>
            <a:r>
              <a:rPr lang="ro-RO" dirty="0"/>
              <a:t> 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7044286"/>
              </p:ext>
            </p:extLst>
          </p:nvPr>
        </p:nvGraphicFramePr>
        <p:xfrm>
          <a:off x="107504" y="620688"/>
          <a:ext cx="8352928" cy="6084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092010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7772400" cy="457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Exemple indicatori cultura </a:t>
            </a:r>
            <a:r>
              <a:rPr lang="en-US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o-RO" sz="2800" dirty="0"/>
              <a:t>Şcoala este deschisă şi prietenoasă pentru </a:t>
            </a:r>
            <a:r>
              <a:rPr lang="ro-RO" sz="2800" dirty="0" smtClean="0"/>
              <a:t>toți.</a:t>
            </a:r>
          </a:p>
          <a:p>
            <a:pPr lvl="0"/>
            <a:endParaRPr lang="en-US" sz="1300" dirty="0"/>
          </a:p>
          <a:p>
            <a:pPr lvl="0"/>
            <a:r>
              <a:rPr lang="ro-RO" sz="2800" dirty="0" smtClean="0"/>
              <a:t>Diversitatea </a:t>
            </a:r>
            <a:r>
              <a:rPr lang="ro-RO" sz="2800" dirty="0"/>
              <a:t>elevilor este privită ca o resursă de valoare</a:t>
            </a:r>
            <a:r>
              <a:rPr lang="ro-RO" sz="2800" dirty="0" smtClean="0"/>
              <a:t>.</a:t>
            </a:r>
          </a:p>
          <a:p>
            <a:pPr lvl="0"/>
            <a:endParaRPr lang="en-US" sz="1300" dirty="0"/>
          </a:p>
          <a:p>
            <a:pPr lvl="0"/>
            <a:r>
              <a:rPr lang="ro-RO" sz="2800" dirty="0"/>
              <a:t>Profesorul cunoaşte şi valorizează elevii</a:t>
            </a:r>
            <a:r>
              <a:rPr lang="ro-RO" sz="2800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ro-RO" sz="2800" dirty="0" smtClean="0"/>
              <a:t>Elevii </a:t>
            </a:r>
            <a:r>
              <a:rPr lang="ro-RO" sz="2800" dirty="0"/>
              <a:t>ştiu ce să facă atunci când au o problemă</a:t>
            </a:r>
            <a:r>
              <a:rPr lang="ro-RO" sz="2800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ro-RO" sz="2800" dirty="0"/>
              <a:t>Elevii se susţin reciproc</a:t>
            </a:r>
            <a:r>
              <a:rPr lang="ro-RO" sz="2800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ro-RO" sz="2800" dirty="0"/>
              <a:t>Cadrele didactice se susţin reciproc în soluţionarea problemelor</a:t>
            </a:r>
            <a:r>
              <a:rPr lang="ro-RO" sz="2800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ro-RO" sz="2800" dirty="0"/>
              <a:t>Cadrele didactice participă în luarea deciziilor</a:t>
            </a:r>
            <a:r>
              <a:rPr lang="ro-RO" sz="2800" dirty="0" smtClean="0"/>
              <a:t>.</a:t>
            </a:r>
          </a:p>
          <a:p>
            <a:pPr lvl="0"/>
            <a:endParaRPr lang="en-US" sz="1000" dirty="0"/>
          </a:p>
          <a:p>
            <a:pPr lvl="0"/>
            <a:r>
              <a:rPr lang="ro-RO" sz="2800" dirty="0" smtClean="0"/>
              <a:t>Cadrele </a:t>
            </a:r>
            <a:r>
              <a:rPr lang="ro-RO" sz="2800" dirty="0"/>
              <a:t>didactice colaborează cu părinţii.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257800"/>
            <a:ext cx="794380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o-RO" b="1" i="1" dirty="0" smtClean="0">
                <a:solidFill>
                  <a:prstClr val="black"/>
                </a:solidFill>
                <a:latin typeface="Franklin Gothic Book"/>
              </a:rPr>
              <a:t>Extras din Indexului incluziunii şcolare</a:t>
            </a:r>
            <a:endParaRPr lang="ro-RO" dirty="0" smtClean="0">
              <a:solidFill>
                <a:prstClr val="black"/>
              </a:solidFill>
              <a:latin typeface="Franklin Gothic Book"/>
            </a:endParaRPr>
          </a:p>
          <a:p>
            <a:pPr algn="ctr"/>
            <a:r>
              <a:rPr lang="ro-RO" b="1" i="1" dirty="0" smtClean="0">
                <a:solidFill>
                  <a:prstClr val="black"/>
                </a:solidFill>
                <a:latin typeface="Franklin Gothic Book"/>
              </a:rPr>
              <a:t>Recomandările INCLUES, Programul LEONARDO al Consiliului Europei</a:t>
            </a:r>
            <a:endParaRPr lang="ro-RO" dirty="0">
              <a:solidFill>
                <a:prstClr val="black"/>
              </a:solidFill>
              <a:latin typeface="Franklin Gothic Book"/>
            </a:endParaRPr>
          </a:p>
          <a:p>
            <a:endParaRPr lang="ro-RO" dirty="0">
              <a:solidFill>
                <a:prstClr val="black"/>
              </a:solidFill>
              <a:latin typeface="Franklin Gothic Book"/>
            </a:endParaRPr>
          </a:p>
          <a:p>
            <a:r>
              <a:rPr lang="ro-RO" dirty="0" smtClean="0">
                <a:solidFill>
                  <a:prstClr val="black"/>
                </a:solidFill>
                <a:latin typeface="Franklin Gothic Book"/>
              </a:rPr>
              <a:t>Indicatorii pot servi drept suport pentru proiectarea dezvoltării nivelului de incluziune a şcolii şi reper pentru autoevaluarea şcolii din perspectiva EI</a:t>
            </a:r>
            <a:endParaRPr lang="en-US" dirty="0">
              <a:solidFill>
                <a:prstClr val="black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51033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848872" cy="792088"/>
          </a:xfrm>
        </p:spPr>
        <p:txBody>
          <a:bodyPr/>
          <a:lstStyle/>
          <a:p>
            <a:r>
              <a:rPr lang="ro-RO" sz="3200" b="1" dirty="0" smtClean="0">
                <a:solidFill>
                  <a:srgbClr val="52034D"/>
                </a:solidFill>
                <a:cs typeface="Arial" pitchFamily="34" charset="0"/>
              </a:rPr>
              <a:t/>
            </a:r>
            <a:br>
              <a:rPr lang="ro-RO" sz="3200" b="1" dirty="0" smtClean="0">
                <a:solidFill>
                  <a:srgbClr val="52034D"/>
                </a:solidFill>
                <a:cs typeface="Arial" pitchFamily="34" charset="0"/>
              </a:rPr>
            </a:b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Structuri , organe și servicii EI, nivel instituțional. </a:t>
            </a:r>
            <a:b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ro-RO" sz="3200" b="1" dirty="0">
              <a:solidFill>
                <a:srgbClr val="7E6BC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43192" cy="4968081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ro-RO" sz="2800" b="1" u="sng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Comisia multidisciplinară intrașcolară:</a:t>
            </a:r>
          </a:p>
          <a:p>
            <a:pPr marL="0" indent="0" algn="just">
              <a:buFont typeface="Wingdings" pitchFamily="2" charset="2"/>
              <a:buNone/>
            </a:pPr>
            <a:endParaRPr lang="ro-RO" sz="2800" b="1" u="sng" dirty="0">
              <a:solidFill>
                <a:srgbClr val="52034D"/>
              </a:solidFill>
              <a:cs typeface="Arial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ro-RO" sz="2800" b="1" u="sng" dirty="0" smtClean="0">
                <a:solidFill>
                  <a:srgbClr val="52034D"/>
                </a:solidFill>
                <a:cs typeface="Arial" pitchFamily="34" charset="0"/>
              </a:rPr>
              <a:t>Scop</a:t>
            </a:r>
            <a:r>
              <a:rPr lang="ro-RO" sz="2800" dirty="0" smtClean="0">
                <a:cs typeface="Arial" pitchFamily="34" charset="0"/>
              </a:rPr>
              <a:t>: 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prijinirea integrării/incluziunii şcolare a 	 copiilor cu cerinţe educaţionale speciale și al 	 prevenirii instituționalizării acestora</a:t>
            </a:r>
            <a:r>
              <a:rPr lang="ro-RO" sz="2800" dirty="0" smtClean="0"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indent="0" algn="just">
              <a:spcAft>
                <a:spcPts val="1200"/>
              </a:spcAft>
              <a:buFont typeface="Wingdings" pitchFamily="2" charset="2"/>
              <a:buNone/>
            </a:pPr>
            <a:r>
              <a:rPr lang="ro-RO" sz="2800" b="1" u="sng" dirty="0" smtClean="0">
                <a:solidFill>
                  <a:srgbClr val="52034D"/>
                </a:solidFill>
                <a:cs typeface="Arial" pitchFamily="34" charset="0"/>
              </a:rPr>
              <a:t>Componență</a:t>
            </a:r>
            <a:r>
              <a:rPr lang="ro-RO" sz="2800" dirty="0" smtClean="0">
                <a:cs typeface="Arial" pitchFamily="34" charset="0"/>
              </a:rPr>
              <a:t>: </a:t>
            </a:r>
            <a:r>
              <a:rPr lang="ro-RO" sz="1800" dirty="0" smtClean="0">
                <a:latin typeface="Times New Roman" pitchFamily="18" charset="0"/>
                <a:cs typeface="Times New Roman" pitchFamily="18" charset="0"/>
              </a:rPr>
              <a:t>7 membri cu statut permanent:  directorul adjunct pentru instruire, psihologul şcolar, cadrul didactic de sprijin, un învăţător şi un profesor, deţinători de grade didactice, învăţătorul sau dirigintele elevului examinat în comisie.</a:t>
            </a:r>
          </a:p>
          <a:p>
            <a:pPr marL="0" indent="0" algn="just">
              <a:spcAft>
                <a:spcPts val="1200"/>
              </a:spcAft>
              <a:buFont typeface="Wingdings" pitchFamily="2" charset="2"/>
              <a:buNone/>
            </a:pPr>
            <a:r>
              <a:rPr lang="ro-RO" sz="1800" dirty="0" smtClean="0">
                <a:latin typeface="Times New Roman" pitchFamily="18" charset="0"/>
                <a:cs typeface="Times New Roman" pitchFamily="18" charset="0"/>
              </a:rPr>
              <a:t>În funcţie de cazul examinat, componenţa comisiei se va suplimenta cu alţi membri: logoped, medic, asistent social etc. Componența comisiei este aprobată prin ordinul directorului instituției de </a:t>
            </a:r>
            <a:r>
              <a:rPr lang="ro-RO" sz="1800" dirty="0" err="1" smtClean="0">
                <a:latin typeface="Times New Roman" pitchFamily="18" charset="0"/>
                <a:cs typeface="Times New Roman" pitchFamily="18" charset="0"/>
              </a:rPr>
              <a:t>învățămînt</a:t>
            </a:r>
            <a:r>
              <a:rPr lang="ro-RO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Wingdings" pitchFamily="2" charset="2"/>
              <a:buNone/>
            </a:pPr>
            <a:endParaRPr lang="ro-RO" sz="2800" dirty="0" smtClean="0">
              <a:cs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endParaRPr lang="ru-RU" sz="1200" dirty="0" smtClean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07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68338"/>
          </a:xfrm>
        </p:spPr>
        <p:txBody>
          <a:bodyPr/>
          <a:lstStyle/>
          <a:p>
            <a:r>
              <a:rPr lang="ro-RO" sz="3200" b="1" dirty="0" smtClean="0">
                <a:cs typeface="Arial" pitchFamily="34" charset="0"/>
              </a:rPr>
              <a:t/>
            </a:r>
            <a:br>
              <a:rPr lang="ro-RO" sz="3200" b="1" dirty="0" smtClean="0">
                <a:cs typeface="Arial" pitchFamily="34" charset="0"/>
              </a:rPr>
            </a:b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Comisia multidisciplinară intrașcolară</a:t>
            </a:r>
            <a:r>
              <a:rPr lang="ro-RO" sz="3200" b="1" dirty="0" smtClean="0">
                <a:cs typeface="Arial" pitchFamily="34" charset="0"/>
              </a:rPr>
              <a:t/>
            </a:r>
            <a:br>
              <a:rPr lang="ro-RO" sz="3200" b="1" dirty="0" smtClean="0">
                <a:cs typeface="Arial" pitchFamily="34" charset="0"/>
              </a:rPr>
            </a:br>
            <a:endParaRPr lang="ro-RO" sz="3200" b="1" dirty="0" smtClean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1075"/>
            <a:ext cx="7920558" cy="5761038"/>
          </a:xfrm>
        </p:spPr>
        <p:txBody>
          <a:bodyPr/>
          <a:lstStyle/>
          <a:p>
            <a:pPr marL="457200" lvl="1" indent="0" algn="just">
              <a:spcAft>
                <a:spcPts val="600"/>
              </a:spcAft>
              <a:buFont typeface="Wingdings" pitchFamily="2" charset="2"/>
              <a:buNone/>
            </a:pPr>
            <a:r>
              <a:rPr lang="ro-RO" sz="2000" b="1" dirty="0" smtClean="0">
                <a:cs typeface="Arial" pitchFamily="34" charset="0"/>
              </a:rPr>
              <a:t>Atribuții: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evaluarea primară/inițială a nivelului de dezvoltare a copiilor considerați cu cerințe educaționale speciale;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identificarea dificultăţilor și a potenţialului copiilor;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referirea copiilor care prezintă anumite dificultăţi și probleme de învățare către Serviciul raional/municipal de asistență </a:t>
            </a:r>
            <a:r>
              <a:rPr lang="ro-RO" sz="2000" dirty="0" err="1" smtClean="0">
                <a:ea typeface="Times New Roman" pitchFamily="18" charset="0"/>
                <a:cs typeface="Arial" pitchFamily="34" charset="0"/>
              </a:rPr>
              <a:t>psihopedagogică</a:t>
            </a: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 pentru constatarea/confirmarea cerinţelor educaţionale speciale;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determinarea necesităților specifice ale copiilor/elevilor cu cerințe educaționale speciale şi a serviciilor de sprijin şi/sau terapiilor specifice, după caz, care pot fi acordate în instituţia de </a:t>
            </a:r>
            <a:r>
              <a:rPr lang="ro-RO" sz="2000" dirty="0" err="1" smtClean="0">
                <a:ea typeface="Times New Roman" pitchFamily="18" charset="0"/>
                <a:cs typeface="Arial" pitchFamily="34" charset="0"/>
              </a:rPr>
              <a:t>învăţămînt</a:t>
            </a: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, în baza recomandărilor Serviciului raional/municipal de asistență </a:t>
            </a:r>
            <a:r>
              <a:rPr lang="ro-RO" sz="2000" dirty="0" err="1" smtClean="0">
                <a:ea typeface="Times New Roman" pitchFamily="18" charset="0"/>
                <a:cs typeface="Arial" pitchFamily="34" charset="0"/>
              </a:rPr>
              <a:t>psihopedagogică</a:t>
            </a: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identificarea </a:t>
            </a:r>
            <a:r>
              <a:rPr lang="ro-RO" sz="2000" dirty="0" err="1" smtClean="0">
                <a:ea typeface="Times New Roman" pitchFamily="18" charset="0"/>
                <a:cs typeface="Arial" pitchFamily="34" charset="0"/>
              </a:rPr>
              <a:t>constrîngerilor</a:t>
            </a: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 (organizatorice, didactice, bugetare etc.) care pot interveni în cazuri concrete de incluziune a copiilor cu cerințe educaționale speciale;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64B7B3EA-773C-4FC3-89FD-C25042B2BEB9}" type="slidenum">
              <a:rPr lang="ru-RU" sz="1200" smtClean="0">
                <a:solidFill>
                  <a:srgbClr val="000000"/>
                </a:solidFill>
                <a:latin typeface="Arial Black" pitchFamily="34" charset="0"/>
              </a:rPr>
              <a:pPr eaLnBrk="1" hangingPunct="1"/>
              <a:t>17</a:t>
            </a:fld>
            <a:endParaRPr lang="ru-RU" sz="1200" smtClean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81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r>
              <a:rPr lang="ro-RO" sz="3200" b="1" smtClean="0">
                <a:cs typeface="Arial" pitchFamily="34" charset="0"/>
              </a:rPr>
              <a:t/>
            </a:r>
            <a:br>
              <a:rPr lang="ro-RO" sz="3200" b="1" smtClean="0">
                <a:cs typeface="Arial" pitchFamily="34" charset="0"/>
              </a:rPr>
            </a:br>
            <a:r>
              <a:rPr lang="ro-RO" sz="3200" b="1" smtClean="0">
                <a:solidFill>
                  <a:srgbClr val="52034D"/>
                </a:solidFill>
                <a:cs typeface="Arial" pitchFamily="34" charset="0"/>
              </a:rPr>
              <a:t>Comisia multidisciplinară intrașcolară</a:t>
            </a:r>
            <a:r>
              <a:rPr lang="ro-RO" sz="3200" b="1" smtClean="0">
                <a:cs typeface="Arial" pitchFamily="34" charset="0"/>
              </a:rPr>
              <a:t/>
            </a:r>
            <a:br>
              <a:rPr lang="ro-RO" sz="3200" b="1" smtClean="0">
                <a:cs typeface="Arial" pitchFamily="34" charset="0"/>
              </a:rPr>
            </a:br>
            <a:endParaRPr lang="ro-RO" sz="3200" b="1" smtClean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125538"/>
            <a:ext cx="8065020" cy="4967287"/>
          </a:xfrm>
        </p:spPr>
        <p:txBody>
          <a:bodyPr/>
          <a:lstStyle/>
          <a:p>
            <a:pPr marL="457200" lvl="1" indent="0" algn="just">
              <a:spcAft>
                <a:spcPts val="600"/>
              </a:spcAft>
              <a:buFont typeface="Wingdings" pitchFamily="2" charset="2"/>
              <a:buNone/>
            </a:pPr>
            <a:r>
              <a:rPr lang="ro-RO" sz="2000" b="1" dirty="0" smtClean="0">
                <a:cs typeface="Arial" pitchFamily="34" charset="0"/>
              </a:rPr>
              <a:t>Atribuții: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elaborarea şi înaintarea Consiliului profesoral pentru aprobare a planului educațional individualizat pentru fiecare elev cu cerinţe educaționale speciale; 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acordarea asistenței metodologice cadrelor didactice în realizarea adaptărilor curriculare, în stabilirea celor mai adecvate tehnologii de predare-evaluare în cadrul procesului educațional incluziv;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examinarea, determinarea şi înaintarea Consiliului profesoral pentru aprobare a condiţiilor de promovare a elevilor cu cerinţe educaționale speciale în clasa următoare şi de admitere a acestora la examenele de finalizare a studiilor;</a:t>
            </a:r>
          </a:p>
          <a:p>
            <a:pPr marL="457200" lvl="1" indent="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stabilirea clasei în care urmează să fie şcolarizaţi copiii dezinstituționalizați din </a:t>
            </a:r>
            <a:r>
              <a:rPr lang="ro-RO" sz="2000" dirty="0" err="1" smtClean="0">
                <a:ea typeface="Times New Roman" pitchFamily="18" charset="0"/>
                <a:cs typeface="Arial" pitchFamily="34" charset="0"/>
              </a:rPr>
              <a:t>învățămîntul</a:t>
            </a:r>
            <a:r>
              <a:rPr lang="ro-RO" sz="2000" dirty="0" smtClean="0">
                <a:ea typeface="Times New Roman" pitchFamily="18" charset="0"/>
                <a:cs typeface="Arial" pitchFamily="34" charset="0"/>
              </a:rPr>
              <a:t> rezidențial;</a:t>
            </a:r>
          </a:p>
          <a:p>
            <a:pPr>
              <a:buFont typeface="Wingdings" pitchFamily="2" charset="2"/>
              <a:buChar char="v"/>
            </a:pPr>
            <a:endParaRPr lang="ro-RO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E02D4415-D433-4CA1-B0BA-9BC8DBFEF262}" type="slidenum">
              <a:rPr lang="ru-RU" sz="1200" smtClean="0">
                <a:solidFill>
                  <a:srgbClr val="000000"/>
                </a:solidFill>
                <a:latin typeface="Arial Black" pitchFamily="34" charset="0"/>
              </a:rPr>
              <a:pPr eaLnBrk="1" hangingPunct="1"/>
              <a:t>18</a:t>
            </a:fld>
            <a:endParaRPr lang="ru-RU" sz="1200" smtClean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9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1042988" y="260350"/>
            <a:ext cx="7858125" cy="6477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sz="3200" b="1" smtClean="0">
                <a:effectLst/>
                <a:latin typeface="Times New Roman" pitchFamily="18" charset="0"/>
                <a:cs typeface="Times New Roman" pitchFamily="18" charset="0"/>
              </a:rPr>
              <a:t>Cadrul didactic de sprijin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7818437" cy="4752975"/>
          </a:xfrm>
        </p:spPr>
        <p:txBody>
          <a:bodyPr/>
          <a:lstStyle/>
          <a:p>
            <a:pPr marL="182563" indent="-182563" eaLnBrk="1" hangingPunct="1">
              <a:lnSpc>
                <a:spcPct val="80000"/>
              </a:lnSpc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facilitează și susține incluziunea copilului cu CES în </a:t>
            </a:r>
            <a:r>
              <a:rPr lang="ro-RO" sz="2200" dirty="0" err="1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învățămîntul</a:t>
            </a: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general;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</a:rPr>
              <a:t>coordonează procesul PEI;</a:t>
            </a:r>
          </a:p>
          <a:p>
            <a:pPr marL="182563" indent="-182563" algn="just" eaLnBrk="1" hangingPunct="1">
              <a:spcBef>
                <a:spcPts val="1000"/>
              </a:spcBef>
              <a:buFont typeface="Wingdings" pitchFamily="2" charset="2"/>
              <a:buChar char=""/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realizează activități de recuperare educațională, asistă copilul în pregătirea temelor pentru acasă;</a:t>
            </a: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82563" indent="-182563" algn="just" eaLnBrk="1" hangingPunct="1">
              <a:lnSpc>
                <a:spcPct val="95000"/>
              </a:lnSpc>
              <a:spcBef>
                <a:spcPts val="1000"/>
              </a:spcBef>
              <a:buFont typeface="Wingdings" pitchFamily="2" charset="2"/>
              <a:buChar char=""/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colaborează cu specialiştii care realizează terapiile specifice;</a:t>
            </a: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82563" indent="-182563" algn="just" eaLnBrk="1" hangingPunct="1">
              <a:lnSpc>
                <a:spcPct val="95000"/>
              </a:lnSpc>
              <a:spcBef>
                <a:spcPts val="1000"/>
              </a:spcBef>
              <a:buFont typeface="Wingdings" pitchFamily="2" charset="2"/>
              <a:buChar char=""/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desfăşoară, după caz, activităţi de tip terapeutic-ocupaţional, individuale sau în grup; </a:t>
            </a: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82563" indent="-182563" algn="just" eaLnBrk="1" hangingPunct="1">
              <a:lnSpc>
                <a:spcPct val="95000"/>
              </a:lnSpc>
              <a:spcBef>
                <a:spcPts val="1000"/>
              </a:spcBef>
              <a:buFont typeface="Wingdings" pitchFamily="2" charset="2"/>
              <a:buChar char=""/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propune și realizează materiale didactice individualizate în funcţie de dificultăţile de învăţare ale elevilor;</a:t>
            </a: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82563" indent="-182563" algn="just" eaLnBrk="1" hangingPunct="1">
              <a:lnSpc>
                <a:spcPct val="95000"/>
              </a:lnSpc>
              <a:spcBef>
                <a:spcPts val="1000"/>
              </a:spcBef>
              <a:buFont typeface="Wingdings" pitchFamily="2" charset="2"/>
              <a:buChar char=""/>
            </a:pPr>
            <a:r>
              <a:rPr lang="ro-RO" sz="2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acordă consultanță și colaborează cu familiile copiilor care beneficiază de serviciile cadrului didactic de sprijin.</a:t>
            </a:r>
            <a:endParaRPr lang="en-U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182563" indent="-182563" eaLnBrk="1" hangingPunct="1">
              <a:lnSpc>
                <a:spcPct val="80000"/>
              </a:lnSpc>
            </a:pPr>
            <a:endParaRPr lang="ro-RO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197BD-902F-4C89-854C-05A11ACC678A}" type="slidenum">
              <a:rPr lang="ro-RO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19</a:t>
            </a:fld>
            <a:endParaRPr lang="ro-RO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062935"/>
              </p:ext>
            </p:extLst>
          </p:nvPr>
        </p:nvGraphicFramePr>
        <p:xfrm>
          <a:off x="395536" y="5661248"/>
          <a:ext cx="7705032" cy="1011583"/>
        </p:xfrm>
        <a:graphic>
          <a:graphicData uri="http://schemas.openxmlformats.org/drawingml/2006/table">
            <a:tbl>
              <a:tblPr/>
              <a:tblGrid>
                <a:gridCol w="1926641"/>
                <a:gridCol w="1926640"/>
                <a:gridCol w="1925110"/>
                <a:gridCol w="1926641"/>
              </a:tblGrid>
              <a:tr h="371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cs typeface="Arial" pitchFamily="34" charset="0"/>
                        </a:rPr>
                        <a:t>CDS desfășoară activități de sprijin în:</a:t>
                      </a:r>
                    </a:p>
                  </a:txBody>
                  <a:tcPr marL="91442" marR="91442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3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/>
                          <a:cs typeface="Arial" pitchFamily="34" charset="0"/>
                        </a:rPr>
                        <a:t>Clasă/grupă</a:t>
                      </a:r>
                    </a:p>
                  </a:txBody>
                  <a:tcPr marL="91442" marR="91442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/>
                          <a:cs typeface="Arial" pitchFamily="34" charset="0"/>
                        </a:rPr>
                        <a:t>Centrul de resurse</a:t>
                      </a:r>
                    </a:p>
                  </a:txBody>
                  <a:tcPr marL="91442" marR="91442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/>
                          <a:cs typeface="Arial" pitchFamily="34" charset="0"/>
                        </a:rPr>
                        <a:t>Familia copilului</a:t>
                      </a:r>
                    </a:p>
                  </a:txBody>
                  <a:tcPr marL="91442" marR="91442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/>
                          <a:cs typeface="Arial" pitchFamily="34" charset="0"/>
                        </a:rPr>
                        <a:t>Alte instituții din comunitate</a:t>
                      </a:r>
                    </a:p>
                  </a:txBody>
                  <a:tcPr marL="91442" marR="91442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03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3524"/>
            <a:ext cx="7498080" cy="65093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oncept</a:t>
            </a:r>
            <a:br>
              <a:rPr lang="ro-RO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278155"/>
              </p:ext>
            </p:extLst>
          </p:nvPr>
        </p:nvGraphicFramePr>
        <p:xfrm>
          <a:off x="179512" y="1052736"/>
          <a:ext cx="7920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AE1-4B41-456C-881C-345AF2AC8D81}" type="slidenum">
              <a:rPr lang="en-US" smtClean="0">
                <a:solidFill>
                  <a:srgbClr val="C9C2D1">
                    <a:shade val="50000"/>
                    <a:satMod val="200000"/>
                  </a:srgbClr>
                </a:solidFill>
              </a:rPr>
              <a:pPr/>
              <a:t>2</a:t>
            </a:fld>
            <a:endParaRPr lang="en-US" dirty="0">
              <a:solidFill>
                <a:srgbClr val="C9C2D1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337010"/>
            <a:ext cx="7932460" cy="5174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o-RO" sz="3600" b="1" dirty="0" smtClean="0">
              <a:solidFill>
                <a:srgbClr val="6C006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o-RO" sz="2000" b="1" dirty="0" smtClean="0">
                <a:solidFill>
                  <a:srgbClr val="6C00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Educația incluzivă:</a:t>
            </a:r>
            <a:br>
              <a:rPr lang="ro-RO" sz="2000" b="1" dirty="0" smtClean="0">
                <a:solidFill>
                  <a:srgbClr val="6C00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solidFill>
                <a:srgbClr val="69676D">
                  <a:satMod val="13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58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395536" y="116632"/>
            <a:ext cx="7891462" cy="70643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sz="3200" b="1" dirty="0" smtClean="0">
                <a:effectLst/>
                <a:latin typeface="Times New Roman" pitchFamily="18" charset="0"/>
                <a:cs typeface="Times New Roman" pitchFamily="18" charset="0"/>
              </a:rPr>
              <a:t>Centrul de resurse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29175" y="908050"/>
            <a:ext cx="7959249" cy="5340350"/>
          </a:xfrm>
        </p:spPr>
        <p:txBody>
          <a:bodyPr/>
          <a:lstStyle/>
          <a:p>
            <a:pPr marL="80963" indent="0" eaLnBrk="1" hangingPunct="1">
              <a:buFont typeface="Wingdings 2" pitchFamily="18" charset="2"/>
              <a:buNone/>
            </a:pPr>
            <a:endParaRPr lang="ro-RO" dirty="0" smtClean="0"/>
          </a:p>
          <a:p>
            <a:pPr marL="80963" indent="0" eaLnBrk="1" hangingPunct="1">
              <a:buFont typeface="Wingdings 2" pitchFamily="18" charset="2"/>
              <a:buNone/>
            </a:pPr>
            <a:endParaRPr lang="ro-RO" dirty="0" smtClean="0"/>
          </a:p>
          <a:p>
            <a:pPr marL="80963" indent="0" eaLnBrk="1" hangingPunct="1">
              <a:buFont typeface="Wingdings 2" pitchFamily="18" charset="2"/>
              <a:buNone/>
            </a:pP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Servicii care pot fi prestate în CR:</a:t>
            </a:r>
          </a:p>
          <a:p>
            <a:pPr marL="80963" indent="0" eaLnBrk="1" hangingPunct="1">
              <a:buFont typeface="Wingdings 2" pitchFamily="18" charset="2"/>
              <a:buNone/>
            </a:pPr>
            <a:endParaRPr lang="ro-RO" dirty="0" smtClean="0"/>
          </a:p>
          <a:p>
            <a:pPr marL="80963" indent="0" eaLnBrk="1" hangingPunct="1">
              <a:buFont typeface="Wingdings 2" pitchFamily="18" charset="2"/>
              <a:buNone/>
            </a:pPr>
            <a:endParaRPr lang="ro-RO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o-RO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9174" y="692696"/>
            <a:ext cx="7560840" cy="110527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ro-RO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Centrul de resurse</a:t>
            </a:r>
            <a:r>
              <a:rPr lang="ro-RO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este subdiviziunea instituției de </a:t>
            </a:r>
            <a:r>
              <a:rPr lang="ro-RO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învăţămînt</a:t>
            </a:r>
            <a:r>
              <a:rPr lang="ro-RO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general cu practici incluzive, care acordă asistență copiilor cu cerințe educaționale speciale, integrați/incluşi în </a:t>
            </a:r>
            <a:r>
              <a:rPr lang="ro-RO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învățămîntul</a:t>
            </a:r>
            <a:r>
              <a:rPr lang="ro-RO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general.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7626300"/>
              </p:ext>
            </p:extLst>
          </p:nvPr>
        </p:nvGraphicFramePr>
        <p:xfrm>
          <a:off x="539552" y="2348880"/>
          <a:ext cx="76499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6021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Plani</a:t>
            </a:r>
            <a:r>
              <a:rPr lang="ro-RO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icare </a:t>
            </a:r>
            <a:r>
              <a:rPr lang="ro-RO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 contextul EI</a:t>
            </a:r>
            <a:endParaRPr lang="ro-RO" sz="3200" b="1" spc="-100" dirty="0">
              <a:solidFill>
                <a:srgbClr val="7E6BC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903863"/>
              </p:ext>
            </p:extLst>
          </p:nvPr>
        </p:nvGraphicFramePr>
        <p:xfrm>
          <a:off x="457201" y="914402"/>
          <a:ext cx="7787208" cy="5698225"/>
        </p:xfrm>
        <a:graphic>
          <a:graphicData uri="http://schemas.openxmlformats.org/drawingml/2006/table">
            <a:tbl>
              <a:tblPr/>
              <a:tblGrid>
                <a:gridCol w="3621055"/>
                <a:gridCol w="4166153"/>
              </a:tblGrid>
              <a:tr h="892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Componenta din organigrama instituției de învățămînt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Documente în care se regăsesc acțiunile planificate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917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Echipa managerială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de  dezvoltare instituțională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EC"/>
                    </a:solidFill>
                  </a:tcPr>
                </a:tc>
              </a:tr>
              <a:tr h="4891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anual de activitate a instituției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</a:tr>
              <a:tr h="489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Consiliul profesoral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de activitate a Consiliului profesoral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71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Consiliul de administrație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de activitate a Consiliului de administrație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</a:tr>
              <a:tr h="489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Catedrele metodice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de activitate a catedrei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39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Comisia multidisciplinară intrașcolară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Planul de activitate CMI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</a:tr>
              <a:tr h="739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Comitetul  părintesc al instituției de învățămînt / clasei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Planul de activitate a Comitetului părintesc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39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Organizații ale elevilor (comitet / senat/ alte)</a:t>
                      </a:r>
                      <a:endParaRPr kumimoji="0" lang="ro-RO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Planuri, proiecte etc.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6272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931150" cy="633412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o-RO" sz="3200" b="1" spc="-100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Variabile esențiale</a:t>
            </a:r>
            <a:endParaRPr lang="ru-RU" sz="3200" b="1" spc="-100" dirty="0">
              <a:solidFill>
                <a:srgbClr val="7E6BC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9652" name="Group 2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72600180"/>
              </p:ext>
            </p:extLst>
          </p:nvPr>
        </p:nvGraphicFramePr>
        <p:xfrm>
          <a:off x="179509" y="764704"/>
          <a:ext cx="7992893" cy="5528846"/>
        </p:xfrm>
        <a:graphic>
          <a:graphicData uri="http://schemas.openxmlformats.org/drawingml/2006/table">
            <a:tbl>
              <a:tblPr/>
              <a:tblGrid>
                <a:gridCol w="856384"/>
                <a:gridCol w="304104"/>
                <a:gridCol w="906339"/>
                <a:gridCol w="348593"/>
                <a:gridCol w="976058"/>
                <a:gridCol w="348593"/>
                <a:gridCol w="976058"/>
                <a:gridCol w="348593"/>
                <a:gridCol w="906339"/>
                <a:gridCol w="418309"/>
                <a:gridCol w="1603523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ziune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Abilități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Imbold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</a:t>
                      </a: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de acțiuni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SCHIMBARE</a:t>
                      </a:r>
                      <a:endParaRPr kumimoji="0" lang="ru-RU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57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Abilități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Imbold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</a:t>
                      </a: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de acțiuni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CONF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UZIE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ziune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Imbold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</a:t>
                      </a: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de acțiuni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ANXIET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9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ziune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Abilități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</a:t>
                      </a: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de acțiuni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ȚĂ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9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ziune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Abilități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Imbold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---------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Plan de acțiuni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FRUSTRA</a:t>
                      </a: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76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ziune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Abilități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Imbold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Resur</a:t>
                      </a:r>
                      <a:r>
                        <a:rPr kumimoji="0" lang="ro-R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-------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CALVAR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4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7544" y="1778209"/>
            <a:ext cx="776681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ro-RO" sz="44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ro-RO" sz="4400" dirty="0">
              <a:solidFill>
                <a:prstClr val="black"/>
              </a:solidFill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ro-RO" sz="4400" dirty="0" smtClean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55576" y="1196752"/>
            <a:ext cx="6768752" cy="30189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o-RO" sz="4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În casa succesului nu există ascensoare; trebuie să urci treaptă cu treaptă!</a:t>
            </a:r>
            <a:endParaRPr lang="en-US" sz="40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50953" y="4797152"/>
            <a:ext cx="40059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400" b="1" kern="0" dirty="0" err="1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Agnesa</a:t>
            </a:r>
            <a:r>
              <a:rPr lang="ro-RO" sz="1400" b="1" kern="0" dirty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 Eftodi, specialist în educație</a:t>
            </a:r>
            <a:br>
              <a:rPr lang="ro-RO" sz="1400" b="1" kern="0" dirty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 LUMOS FOUNDATION</a:t>
            </a:r>
            <a:b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14/1 B</a:t>
            </a:r>
            <a: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ă</a:t>
            </a:r>
            <a:r>
              <a:rPr lang="en-GB" sz="1400" kern="0" dirty="0" err="1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nulescu</a:t>
            </a: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 Bodoni str.</a:t>
            </a:r>
            <a:b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MD-2012, Chisinau, </a:t>
            </a:r>
            <a:r>
              <a:rPr lang="en-GB" sz="1400" kern="0" dirty="0" err="1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Republica</a:t>
            </a: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 Moldova</a:t>
            </a:r>
            <a: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/>
            </a:r>
            <a:b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Tel: +373 22 240 23</a:t>
            </a:r>
            <a:r>
              <a:rPr lang="ro-RO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9; </a:t>
            </a: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Fax: +373 22 210 240</a:t>
            </a:r>
            <a:r>
              <a:rPr lang="en-US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/>
            </a:r>
            <a:br>
              <a:rPr lang="en-US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Mob: +373 6</a:t>
            </a:r>
            <a:r>
              <a:rPr lang="ro-RO" sz="1400" kern="0" dirty="0" smtClean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0 44 </a:t>
            </a:r>
            <a:r>
              <a:rPr lang="en-GB" sz="1400" kern="0" dirty="0" smtClean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5</a:t>
            </a:r>
            <a:r>
              <a:rPr lang="ro-RO" sz="1400" kern="0" dirty="0" smtClean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151</a:t>
            </a:r>
            <a:r>
              <a:rPr lang="en-US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/>
            </a:r>
            <a:br>
              <a:rPr lang="en-US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srgbClr val="000000"/>
                </a:solidFill>
                <a:latin typeface="Gill Sans MT"/>
                <a:ea typeface="+mj-ea"/>
                <a:cs typeface="+mj-cs"/>
              </a:rPr>
              <a:t>E-mail: </a:t>
            </a:r>
            <a:r>
              <a:rPr lang="ro-RO" sz="1400" kern="0" dirty="0" err="1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A</a:t>
            </a:r>
            <a:r>
              <a:rPr lang="ro-RO" sz="1400" u="sng" kern="0" dirty="0" err="1">
                <a:solidFill>
                  <a:prstClr val="black"/>
                </a:solidFill>
                <a:latin typeface="Gill Sans MT"/>
                <a:ea typeface="+mj-ea"/>
                <a:cs typeface="+mj-cs"/>
                <a:hlinkClick r:id="rId2"/>
              </a:rPr>
              <a:t>gnesia.Eftodi</a:t>
            </a:r>
            <a:r>
              <a:rPr lang="ro-RO" sz="1400" u="sng" kern="0" dirty="0">
                <a:solidFill>
                  <a:prstClr val="black"/>
                </a:solidFill>
                <a:latin typeface="Gill Sans MT"/>
                <a:ea typeface="+mj-ea"/>
                <a:cs typeface="+mj-cs"/>
                <a:hlinkClick r:id="rId2"/>
              </a:rPr>
              <a:t>@</a:t>
            </a:r>
            <a:r>
              <a:rPr lang="ro-RO" sz="1400" u="sng" kern="0" dirty="0" err="1">
                <a:solidFill>
                  <a:prstClr val="black"/>
                </a:solidFill>
                <a:latin typeface="Gill Sans MT"/>
                <a:ea typeface="+mj-ea"/>
                <a:cs typeface="+mj-cs"/>
                <a:hlinkClick r:id="rId2"/>
              </a:rPr>
              <a:t>lumos.org.uk</a:t>
            </a:r>
            <a:r>
              <a:rPr lang="ro-RO" sz="1400" u="sng" kern="0" dirty="0">
                <a:solidFill>
                  <a:prstClr val="black"/>
                </a:solidFill>
                <a:latin typeface="Gill Sans MT"/>
                <a:ea typeface="+mj-ea"/>
                <a:cs typeface="+mj-cs"/>
                <a:hlinkClick r:id="rId2"/>
              </a:rPr>
              <a:t> </a:t>
            </a:r>
            <a:r>
              <a:rPr lang="en-US" sz="1400" kern="0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/>
            </a:r>
            <a:br>
              <a:rPr lang="en-US" sz="1400" kern="0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</a:br>
            <a:r>
              <a:rPr lang="en-GB" sz="1400" kern="0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Website: </a:t>
            </a:r>
            <a:r>
              <a:rPr lang="en-GB" sz="1400" u="sng" kern="0" dirty="0">
                <a:solidFill>
                  <a:prstClr val="black"/>
                </a:solidFill>
                <a:latin typeface="Gill Sans MT"/>
                <a:ea typeface="+mj-ea"/>
                <a:cs typeface="+mj-cs"/>
                <a:hlinkClick r:id="rId3"/>
              </a:rPr>
              <a:t>www.lumos.org.uk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ro-RO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Cerințe educaționale speciale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980728"/>
            <a:ext cx="7643192" cy="1684784"/>
          </a:xfrm>
          <a:prstGeom prst="roundRect">
            <a:avLst/>
          </a:prstGeom>
          <a:solidFill>
            <a:srgbClr val="FEB80A">
              <a:lumMod val="20000"/>
              <a:lumOff val="80000"/>
            </a:srgbClr>
          </a:solidFill>
          <a:ln w="25400" cap="flat" cmpd="sng" algn="ctr">
            <a:solidFill>
              <a:srgbClr val="3891A7">
                <a:shade val="50000"/>
              </a:srgbClr>
            </a:solidFill>
            <a:prstDash val="solid"/>
          </a:ln>
          <a:effectLst/>
        </p:spPr>
        <p:txBody>
          <a:bodyPr anchor="ctr">
            <a:normAutofit/>
          </a:bodyPr>
          <a:lstStyle/>
          <a:p>
            <a:pPr marL="0" marR="0" lvl="0" indent="0" algn="ctr" defTabSz="91440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Cerinţe specifice  faţă de educaţie, derivate sau nu dintr-o deficienţă, </a:t>
            </a:r>
            <a:r>
              <a:rPr kumimoji="0" lang="ro-RO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suplimentare/complementare obiectivelor generale ale educaţiei şcolare</a:t>
            </a:r>
            <a:endParaRPr kumimoji="0" lang="ro-RO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77639" y="2780928"/>
            <a:ext cx="4295775" cy="1058862"/>
          </a:xfrm>
          <a:prstGeom prst="roundRect">
            <a:avLst/>
          </a:prstGeom>
          <a:solidFill>
            <a:srgbClr val="4F271C">
              <a:lumMod val="20000"/>
              <a:lumOff val="80000"/>
            </a:srgbClr>
          </a:solidFill>
          <a:ln w="25400" cap="flat" cmpd="sng" algn="ctr">
            <a:solidFill>
              <a:srgbClr val="3891A7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Solicită școlarizarea adaptată particularităților individuale și/sau caracteristice unei deficiențe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57002" y="4005064"/>
            <a:ext cx="4316412" cy="1081087"/>
          </a:xfrm>
          <a:prstGeom prst="roundRect">
            <a:avLst/>
          </a:prstGeom>
          <a:solidFill>
            <a:srgbClr val="475A8D">
              <a:lumMod val="20000"/>
              <a:lumOff val="80000"/>
            </a:srgbClr>
          </a:solidFill>
          <a:ln w="25400" cap="flat" cmpd="sng" algn="ctr">
            <a:solidFill>
              <a:srgbClr val="3891A7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o-RO" sz="2000" b="1" kern="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ro-RO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eclamă</a:t>
            </a:r>
            <a:r>
              <a:rPr kumimoji="0" lang="ro-R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intervenţie specifică, prin abilitare/reabilitare/recuperare adecvată</a:t>
            </a:r>
            <a:endParaRPr kumimoji="0" lang="ro-RO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55260" y="5289759"/>
            <a:ext cx="4257675" cy="1008062"/>
          </a:xfrm>
          <a:prstGeom prst="roundRect">
            <a:avLst/>
          </a:prstGeom>
          <a:solidFill>
            <a:srgbClr val="E7DEC9"/>
          </a:solidFill>
          <a:ln w="25400" cap="flat" cmpd="sng" algn="ctr">
            <a:solidFill>
              <a:srgbClr val="3891A7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o-RO" sz="2000" b="1" kern="0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kumimoji="0" lang="ro-RO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mpun</a:t>
            </a:r>
            <a:r>
              <a:rPr kumimoji="0" lang="ro-RO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ro-RO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individualizarea demersului educațional</a:t>
            </a:r>
            <a:endParaRPr kumimoji="0" lang="ro-RO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Bent-Up Arrow 10"/>
          <p:cNvSpPr/>
          <p:nvPr/>
        </p:nvSpPr>
        <p:spPr>
          <a:xfrm rot="5400000">
            <a:off x="1397710" y="3351274"/>
            <a:ext cx="1872209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2843808" y="3057511"/>
            <a:ext cx="648289" cy="273627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1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ro-RO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Clasificarea CES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r>
              <a:rPr lang="ro-RO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UNESCO</a:t>
            </a:r>
            <a:r>
              <a:rPr lang="ro-RO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(1995)</a:t>
            </a:r>
            <a:r>
              <a:rPr lang="ro-RO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endParaRPr lang="ro-RO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endParaRPr lang="ro-RO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endParaRPr lang="ro-RO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endParaRPr lang="ro-RO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Wingdings 2" pitchFamily="18" charset="2"/>
              <a:buNone/>
            </a:pPr>
            <a:endParaRPr lang="ro-RO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buFont typeface="Wingdings 2" pitchFamily="18" charset="2"/>
              <a:buNone/>
            </a:pPr>
            <a:endParaRPr lang="ro-RO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01033" y="1340768"/>
            <a:ext cx="6048375" cy="33843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tulburări emoţionale (afective) şi de comportament;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tulburări de limbaj;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dificultăţi de învăţare;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întârziere/</a:t>
            </a:r>
            <a:r>
              <a:rPr lang="ro-RO" sz="20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dizabilitate</a:t>
            </a: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mintală/intelectuală/ dificultăţi severe de învăţare;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dizabilități</a:t>
            </a: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fizice/</a:t>
            </a:r>
            <a:r>
              <a:rPr lang="ro-RO" sz="20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neuromotorii</a:t>
            </a: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dizabilități</a:t>
            </a:r>
            <a:r>
              <a:rPr lang="ro-RO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 văz</a:t>
            </a:r>
            <a:r>
              <a:rPr lang="ro-RO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r>
              <a:rPr lang="ro-RO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deficienţe de auz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Times New Roman" pitchFamily="18" charset="0"/>
              <a:buChar char="-"/>
            </a:pPr>
            <a:endParaRPr lang="ro-RO" sz="20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597184" y="5004610"/>
            <a:ext cx="1728787" cy="122396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>
                <a:solidFill>
                  <a:schemeClr val="tx1"/>
                </a:solidFill>
              </a:rPr>
              <a:t>Alte situații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47864" y="4437112"/>
            <a:ext cx="4824413" cy="2016125"/>
          </a:xfrm>
          <a:prstGeom prst="roundRect">
            <a:avLst>
              <a:gd name="adj" fmla="val 378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lnSpc>
                <a:spcPct val="115000"/>
              </a:lnSpc>
              <a:buFont typeface="Times New Roman" pitchFamily="18" charset="0"/>
              <a:buChar char="-"/>
            </a:pPr>
            <a:r>
              <a:rPr lang="ro-RO" b="1" dirty="0">
                <a:solidFill>
                  <a:srgbClr val="232D4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copii care cresc în medii defavorizate;</a:t>
            </a:r>
            <a:endParaRPr lang="ro-RO" sz="1600" b="1" dirty="0">
              <a:solidFill>
                <a:srgbClr val="232D4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Times New Roman" pitchFamily="18" charset="0"/>
              <a:buChar char="-"/>
            </a:pPr>
            <a:r>
              <a:rPr lang="ro-RO" b="1" dirty="0">
                <a:solidFill>
                  <a:srgbClr val="232D4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copii ce aparţin unor grupări etnice minoritare; </a:t>
            </a:r>
            <a:endParaRPr lang="ro-RO" sz="1600" b="1" dirty="0">
              <a:solidFill>
                <a:srgbClr val="232D4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Times New Roman" pitchFamily="18" charset="0"/>
              <a:buChar char="-"/>
            </a:pPr>
            <a:r>
              <a:rPr lang="ro-RO" b="1" dirty="0">
                <a:solidFill>
                  <a:srgbClr val="232D4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copii ai străzii;</a:t>
            </a:r>
            <a:endParaRPr lang="ro-RO" sz="1600" b="1" dirty="0">
              <a:solidFill>
                <a:srgbClr val="232D4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Times New Roman" pitchFamily="18" charset="0"/>
              <a:buChar char="-"/>
            </a:pPr>
            <a:r>
              <a:rPr lang="ro-RO" b="1" dirty="0">
                <a:solidFill>
                  <a:srgbClr val="232D4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copii bolnavi de SIDA;  </a:t>
            </a:r>
            <a:endParaRPr lang="ro-RO" sz="1600" b="1" dirty="0">
              <a:solidFill>
                <a:srgbClr val="232D4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/>
            <a:r>
              <a:rPr lang="ro-RO" b="1" dirty="0">
                <a:solidFill>
                  <a:srgbClr val="232D4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 copii cu comportament deviant</a:t>
            </a:r>
          </a:p>
        </p:txBody>
      </p:sp>
    </p:spTree>
    <p:extLst>
      <p:ext uri="{BB962C8B-B14F-4D97-AF65-F5344CB8AC3E}">
        <p14:creationId xmlns:p14="http://schemas.microsoft.com/office/powerpoint/2010/main" val="6733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188640"/>
            <a:ext cx="7704856" cy="649288"/>
          </a:xfrm>
        </p:spPr>
        <p:txBody>
          <a:bodyPr/>
          <a:lstStyle/>
          <a:p>
            <a:pPr>
              <a:defRPr/>
            </a:pPr>
            <a:r>
              <a:rPr lang="ro-RO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Clarificări conceptuale 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575596"/>
              </p:ext>
            </p:extLst>
          </p:nvPr>
        </p:nvGraphicFramePr>
        <p:xfrm>
          <a:off x="467544" y="818344"/>
          <a:ext cx="779755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Notched Right Arrow 4"/>
          <p:cNvSpPr/>
          <p:nvPr/>
        </p:nvSpPr>
        <p:spPr>
          <a:xfrm>
            <a:off x="4151816" y="2444705"/>
            <a:ext cx="431800" cy="19050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4138399" y="3511138"/>
            <a:ext cx="431800" cy="19050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>
            <a:off x="4151816" y="4553079"/>
            <a:ext cx="431800" cy="19050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4151816" y="1760156"/>
            <a:ext cx="431800" cy="188913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Notched Right Arrow 7"/>
          <p:cNvSpPr/>
          <p:nvPr/>
        </p:nvSpPr>
        <p:spPr>
          <a:xfrm>
            <a:off x="4151816" y="5400228"/>
            <a:ext cx="431800" cy="19050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244600" lvl="2" indent="-514350" eaLnBrk="1" hangingPunct="1">
              <a:buClr>
                <a:schemeClr val="accent1"/>
              </a:buClr>
              <a:buFont typeface="Wingdings" pitchFamily="2" charset="2"/>
              <a:buNone/>
            </a:pPr>
            <a:endParaRPr lang="ro-RO" b="1" smtClean="0">
              <a:solidFill>
                <a:srgbClr val="FF0000"/>
              </a:solidFill>
              <a:cs typeface="Arial" pitchFamily="34" charset="0"/>
            </a:endParaRPr>
          </a:p>
          <a:p>
            <a:pPr marL="1244600" lvl="2" indent="-514350" eaLnBrk="1" hangingPunct="1">
              <a:buClr>
                <a:schemeClr val="accent1"/>
              </a:buClr>
              <a:buFont typeface="Wingdings" pitchFamily="2" charset="2"/>
              <a:buNone/>
            </a:pPr>
            <a:endParaRPr lang="ro-RO" b="1" smtClean="0">
              <a:solidFill>
                <a:srgbClr val="FF0000"/>
              </a:solidFill>
              <a:cs typeface="Arial" pitchFamily="34" charset="0"/>
            </a:endParaRPr>
          </a:p>
          <a:p>
            <a:pPr marL="1244600" lvl="2" indent="-514350" eaLnBrk="1" hangingPunct="1">
              <a:buClr>
                <a:schemeClr val="accent1"/>
              </a:buClr>
              <a:buFont typeface="Wingdings" pitchFamily="2" charset="2"/>
              <a:buNone/>
            </a:pPr>
            <a:endParaRPr lang="ro-RO" b="1" smtClean="0">
              <a:solidFill>
                <a:srgbClr val="FF0000"/>
              </a:solidFill>
              <a:cs typeface="Arial" pitchFamily="34" charset="0"/>
            </a:endParaRPr>
          </a:p>
          <a:p>
            <a:pPr lvl="4" eaLnBrk="1" hangingPunct="1"/>
            <a:r>
              <a:rPr lang="en-US" sz="240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68313" y="404813"/>
            <a:ext cx="7200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o-RO" sz="3200" b="1" spc="-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Niveluri de organizare EI</a:t>
            </a:r>
            <a:endParaRPr lang="en-US" sz="3200" b="1" spc="-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42394635"/>
              </p:ext>
            </p:extLst>
          </p:nvPr>
        </p:nvGraphicFramePr>
        <p:xfrm>
          <a:off x="251520" y="1124744"/>
          <a:ext cx="813690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63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Structuri și servicii </a:t>
            </a:r>
            <a:r>
              <a:rPr lang="ro-RO" sz="3200" b="1" dirty="0" smtClean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EI, nivel național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7609656" cy="5564088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2310346"/>
              </p:ext>
            </p:extLst>
          </p:nvPr>
        </p:nvGraphicFramePr>
        <p:xfrm>
          <a:off x="539552" y="1397000"/>
          <a:ext cx="708044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97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825680" cy="1066130"/>
          </a:xfrm>
        </p:spPr>
        <p:txBody>
          <a:bodyPr/>
          <a:lstStyle/>
          <a:p>
            <a:pPr marL="365760" lvl="0" indent="-283464">
              <a:spcBef>
                <a:spcPts val="600"/>
              </a:spcBef>
            </a:pPr>
            <a:r>
              <a:rPr lang="ro-RO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Responsabilități APL</a:t>
            </a:r>
            <a:br>
              <a:rPr lang="ro-RO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1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Programul de dezvoltare a educației incluzive în Republica Moldova pentru anii 2011-2020   </a:t>
            </a:r>
            <a:br>
              <a:rPr lang="ro-RO" sz="1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(</a:t>
            </a:r>
            <a:r>
              <a:rPr lang="en-US" sz="1600" spc="0" dirty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HG </a:t>
            </a:r>
            <a:r>
              <a:rPr lang="en-US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nr.523</a:t>
            </a:r>
            <a:r>
              <a:rPr lang="ro-RO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 din 11.07.</a:t>
            </a:r>
            <a:r>
              <a:rPr lang="en-US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2011</a:t>
            </a:r>
            <a:r>
              <a:rPr lang="ro-RO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, pct.69</a:t>
            </a:r>
            <a:r>
              <a:rPr lang="en-US" sz="1600" spc="0" dirty="0" smtClean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>)</a:t>
            </a:r>
            <a:endParaRPr lang="ro-RO" sz="1600" spc="0" dirty="0">
              <a:solidFill>
                <a:prstClr val="black"/>
              </a:solidFill>
              <a:latin typeface="Gill Sans M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836024" cy="5112568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implementează politicile în domeniul educaţiei incluzive în corespundere cu necesităţile locale;</a:t>
            </a:r>
          </a:p>
          <a:p>
            <a:pPr marL="114300" indent="0" algn="just">
              <a:spcAft>
                <a:spcPts val="0"/>
              </a:spcAft>
              <a:buNone/>
            </a:pPr>
            <a:endParaRPr lang="en-US" sz="64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evaluează şi monitorizează necesităţile copiilor şi familiilor, tinerilor şi adulţilor din comunitate;</a:t>
            </a:r>
            <a:endParaRPr lang="en-US" sz="64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endParaRPr lang="ro-RO" sz="6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identifică tipurile şi numărul de servicii de susţinere necesare pentru educaţia incluzivă;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endParaRPr lang="en-US" sz="64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elaborează planuri de dezvoltare a instituţiilor educaţionale din comunitate din perspectiva incluziunii copiilor, tinerilor şi adulţilor;</a:t>
            </a: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endParaRPr lang="en-US" sz="64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dezvoltă servicii de asistenţă, sprijin, reabilitare etc. pentru copii, tineri, adulţi, familie, servicii </a:t>
            </a:r>
            <a:r>
              <a:rPr lang="ro-RO" sz="6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extracurriculare</a:t>
            </a: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de informare şi sprijin cadrelor didactice din perspectiva educaţiei incluzive;</a:t>
            </a: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6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ro-RO" sz="6400" dirty="0">
                <a:solidFill>
                  <a:srgbClr val="000000"/>
                </a:solidFill>
                <a:latin typeface="Times New Roman"/>
                <a:ea typeface="Times New Roman"/>
              </a:rPr>
              <a:t>dezvoltă parteneriate cu societatea civilă în procesul de elaborare, implementare şi monitorizare a politicilor locale de educaţie incluzivă</a:t>
            </a: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marL="114300" indent="0" algn="just">
              <a:buNone/>
            </a:pPr>
            <a:endParaRPr lang="ro-RO" sz="6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buFont typeface="Wingdings" pitchFamily="2" charset="2"/>
              <a:buChar char="q"/>
            </a:pPr>
            <a:r>
              <a:rPr lang="ro-RO" sz="6400" dirty="0">
                <a:solidFill>
                  <a:srgbClr val="000000"/>
                </a:solidFill>
                <a:latin typeface="Times New Roman"/>
                <a:ea typeface="Times New Roman"/>
              </a:rPr>
              <a:t>organizează activităţi de schimb de experienţă între instituţii, părinţi, cadre didactice etc</a:t>
            </a: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.;</a:t>
            </a:r>
          </a:p>
          <a:p>
            <a:pPr marL="114300" indent="0" algn="just">
              <a:buNone/>
            </a:pPr>
            <a:endParaRPr lang="ro-RO" sz="6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buFont typeface="Wingdings" pitchFamily="2" charset="2"/>
              <a:buChar char="q"/>
            </a:pPr>
            <a:r>
              <a:rPr lang="ro-RO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formează </a:t>
            </a:r>
            <a:r>
              <a:rPr lang="ro-RO" sz="6400" dirty="0">
                <a:solidFill>
                  <a:srgbClr val="000000"/>
                </a:solidFill>
                <a:latin typeface="Times New Roman"/>
                <a:ea typeface="Times New Roman"/>
              </a:rPr>
              <a:t>şi sensibilizează opinia publică locală cu referire la problemele copiilor, tinerilor, adulţilor din perspectiva educaţiei incluzive.</a:t>
            </a:r>
            <a:endParaRPr lang="en-US" sz="6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Font typeface="Wingdings" pitchFamily="2" charset="2"/>
              <a:buChar char="q"/>
            </a:pPr>
            <a:endParaRPr lang="en-US" sz="6400" dirty="0" smtClean="0">
              <a:latin typeface="Times New Roman"/>
              <a:ea typeface="Times New Roman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sz="2400" dirty="0" smtClean="0">
              <a:latin typeface="Times New Roman"/>
              <a:ea typeface="Times New Roman"/>
            </a:endParaRPr>
          </a:p>
          <a:p>
            <a:pPr marL="114300" indent="0" algn="just">
              <a:buNone/>
            </a:pPr>
            <a: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o-RO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53672" cy="648072"/>
          </a:xfrm>
        </p:spPr>
        <p:txBody>
          <a:bodyPr/>
          <a:lstStyle/>
          <a:p>
            <a:r>
              <a:rPr lang="ro-RO" sz="3200" b="1" dirty="0" smtClean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Structuri , organe și servicii EI</a:t>
            </a:r>
            <a:r>
              <a:rPr lang="ro-RO" sz="3200" b="1" dirty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nivel </a:t>
            </a:r>
            <a:r>
              <a:rPr lang="ro-RO" sz="3200" b="1" dirty="0" smtClean="0">
                <a:solidFill>
                  <a:srgbClr val="7E6BC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raional/municipal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224004"/>
              </p:ext>
            </p:extLst>
          </p:nvPr>
        </p:nvGraphicFramePr>
        <p:xfrm>
          <a:off x="251520" y="980727"/>
          <a:ext cx="8064896" cy="6017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048672"/>
              </a:tblGrid>
              <a:tr h="627237">
                <a:tc>
                  <a:txBody>
                    <a:bodyPr/>
                    <a:lstStyle/>
                    <a:p>
                      <a:pPr algn="ctr"/>
                      <a:r>
                        <a:rPr lang="ro-RO" dirty="0" smtClean="0">
                          <a:solidFill>
                            <a:schemeClr val="tx1"/>
                          </a:solidFill>
                        </a:rPr>
                        <a:t>Organe, subdiviziuni DGETS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Activități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Responsabil</a:t>
                      </a:r>
                      <a:r>
                        <a:rPr lang="ro-RO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EI în DGETS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Monitorizarea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Analize, rapoarte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5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Consiliul  de administrație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Examinarea și aprobarea strategiilor de dezvoltare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Identificarea resurselor pentru promovarea și dezvoltarea</a:t>
                      </a: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Examinarea oportunităților de capacitare a resurselor umane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Realizare</a:t>
                      </a: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a</a:t>
                      </a: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nalize, studii, rapoarte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93817">
                <a:tc>
                  <a:txBody>
                    <a:bodyPr/>
                    <a:lstStyle/>
                    <a:p>
                      <a:r>
                        <a:rPr lang="ro-RO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Consiliul Consultativ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Analiza eficienței acțiunilor</a:t>
                      </a: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privind realizarea politicilor EI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Audieri tematice a subdiviziunilor, instituțiilor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Examinarea rapoartelor de monitorizare EI </a:t>
                      </a:r>
                    </a:p>
                    <a:p>
                      <a:pPr marL="285750" indent="-285750">
                        <a:buFont typeface="Courier New" pitchFamily="49" charset="0"/>
                        <a:buChar char="o"/>
                      </a:pPr>
                      <a:r>
                        <a:rPr lang="ro-RO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Examinarea și aprobarea rapoartelor anuale privind promovarea și dezvoltarea EI în raion/municipiu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5370">
                <a:tc>
                  <a:txBody>
                    <a:bodyPr/>
                    <a:lstStyle/>
                    <a:p>
                      <a:r>
                        <a:rPr lang="ro-RO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SAP/CMPP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Evaluarea complexă și multidisciplinară a dezvoltării copilului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Acordarea asistenței </a:t>
                      </a:r>
                      <a:r>
                        <a:rPr kumimoji="0" lang="ro-RO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psihopedagogice</a:t>
                      </a:r>
                      <a:endParaRPr kumimoji="0" lang="ro-RO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Acordarea asistenței metodologice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Gestionarea bazei de date a copiilor cu CES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1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Centrul de resurse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Consiliere psihologică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Consiliere </a:t>
                      </a:r>
                      <a:r>
                        <a:rPr kumimoji="0" lang="ro-RO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psihopedagogică</a:t>
                      </a: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și socială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Abilitare-reabilitare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Terapii individuale: logopedie, </a:t>
                      </a:r>
                      <a:r>
                        <a:rPr kumimoji="0" lang="ro-RO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kinetoterapie</a:t>
                      </a:r>
                      <a:r>
                        <a:rPr kumimoji="0" lang="ro-RO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ergoterapie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771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478</TotalTime>
  <Words>1691</Words>
  <Application>Microsoft Office PowerPoint</Application>
  <PresentationFormat>On-screen Show (4:3)</PresentationFormat>
  <Paragraphs>350</Paragraphs>
  <Slides>23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Adjacency</vt:lpstr>
      <vt:lpstr>1_Adjacency</vt:lpstr>
      <vt:lpstr>2_Adjacency</vt:lpstr>
      <vt:lpstr>Bitmap Image</vt:lpstr>
      <vt:lpstr>SEMINAR METODOLOGIC ASPECTE DE MANAGEMENT AL EDUCAȚIEI INCLUZIVE</vt:lpstr>
      <vt:lpstr>Concept </vt:lpstr>
      <vt:lpstr>Cerințe educaționale speciale</vt:lpstr>
      <vt:lpstr>Clasificarea CES</vt:lpstr>
      <vt:lpstr>Clarificări conceptuale </vt:lpstr>
      <vt:lpstr>PowerPoint Presentation</vt:lpstr>
      <vt:lpstr>Structuri și servicii EI, nivel național</vt:lpstr>
      <vt:lpstr>Responsabilități APL Programul de dezvoltare a educației incluzive în Republica Moldova pentru anii 2011-2020    (HG nr.523 din 11.07.2011, pct.69)</vt:lpstr>
      <vt:lpstr>Structuri , organe și servicii EI, nivel raional/municipal</vt:lpstr>
      <vt:lpstr>Structuri , organe și servicii EI, nivel raional/municipal</vt:lpstr>
      <vt:lpstr>Responsabilități  ale instituției Programul de dezvoltare a educației incluzive în Republica Moldova pentru anii 2011-2020    (HG nr.523 din 11.07.2011, pct. 71, lit a)-q)). </vt:lpstr>
      <vt:lpstr>Școala incluzivă: roluri și responsabilități</vt:lpstr>
      <vt:lpstr>Școala incluzivă: roluri și responsabilități</vt:lpstr>
      <vt:lpstr>Dimensiuni instituționale ale EI</vt:lpstr>
      <vt:lpstr>Exemple indicatori cultura EI</vt:lpstr>
      <vt:lpstr> Structuri , organe și servicii EI, nivel instituțional.  </vt:lpstr>
      <vt:lpstr> Comisia multidisciplinară intrașcolară </vt:lpstr>
      <vt:lpstr> Comisia multidisciplinară intrașcolară </vt:lpstr>
      <vt:lpstr>Cadrul didactic de sprijin</vt:lpstr>
      <vt:lpstr>Centrul de resurse</vt:lpstr>
      <vt:lpstr>Planificare în contextul EI</vt:lpstr>
      <vt:lpstr>Variabile esențiale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METODOLOGIC ASPECTE DE MANAGEMENT AL EDUCAȚIEI INCLUZIVE</dc:title>
  <dc:creator>Acer</dc:creator>
  <cp:lastModifiedBy>Acer</cp:lastModifiedBy>
  <cp:revision>49</cp:revision>
  <dcterms:created xsi:type="dcterms:W3CDTF">2012-10-26T05:23:35Z</dcterms:created>
  <dcterms:modified xsi:type="dcterms:W3CDTF">2012-10-26T13:50:32Z</dcterms:modified>
</cp:coreProperties>
</file>