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0.xml" ContentType="application/vnd.ms-office.drawingml.diagramDrawing+xml"/>
  <Override PartName="/ppt/diagrams/drawing6.xml" ContentType="application/vnd.ms-office.drawingml.diagramDrawing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1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1"/>
  </p:notesMasterIdLst>
  <p:sldIdLst>
    <p:sldId id="259" r:id="rId2"/>
    <p:sldId id="257" r:id="rId3"/>
    <p:sldId id="293" r:id="rId4"/>
    <p:sldId id="310" r:id="rId5"/>
    <p:sldId id="312" r:id="rId6"/>
    <p:sldId id="294" r:id="rId7"/>
    <p:sldId id="295" r:id="rId8"/>
    <p:sldId id="296" r:id="rId9"/>
    <p:sldId id="298" r:id="rId10"/>
    <p:sldId id="313" r:id="rId11"/>
    <p:sldId id="268" r:id="rId12"/>
    <p:sldId id="302" r:id="rId13"/>
    <p:sldId id="303" r:id="rId14"/>
    <p:sldId id="273" r:id="rId15"/>
    <p:sldId id="305" r:id="rId16"/>
    <p:sldId id="315" r:id="rId17"/>
    <p:sldId id="314" r:id="rId18"/>
    <p:sldId id="304" r:id="rId19"/>
    <p:sldId id="275" r:id="rId20"/>
    <p:sldId id="317" r:id="rId21"/>
    <p:sldId id="318" r:id="rId22"/>
    <p:sldId id="319" r:id="rId23"/>
    <p:sldId id="320" r:id="rId24"/>
    <p:sldId id="321" r:id="rId25"/>
    <p:sldId id="322" r:id="rId26"/>
    <p:sldId id="308" r:id="rId27"/>
    <p:sldId id="324" r:id="rId28"/>
    <p:sldId id="309" r:id="rId29"/>
    <p:sldId id="291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1C3A4-DD45-4BA6-BEE1-3BAD9B9D22E9}" type="doc">
      <dgm:prSet loTypeId="urn:microsoft.com/office/officeart/2005/8/layout/hList3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7824594-AAF2-4F40-AB8F-2E97FF38A027}">
      <dgm:prSet phldrT="[Text]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Лица, имеющие высшее образование , обладатели дипломов в области:</a:t>
          </a:r>
          <a:endParaRPr lang="en-US" dirty="0">
            <a:solidFill>
              <a:schemeClr val="tx1"/>
            </a:solidFill>
          </a:endParaRPr>
        </a:p>
      </dgm:t>
    </dgm:pt>
    <dgm:pt modelId="{8DA447FE-CF5A-4003-8410-967FC1A6647A}" type="parTrans" cxnId="{FF5AD54D-BDC5-4FBA-B233-379234BFDC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EFAF88-97A1-478F-81B1-9C86495AA237}" type="sibTrans" cxnId="{FF5AD54D-BDC5-4FBA-B233-379234BFDC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7261DA-9119-4464-88CD-3338E53F05EC}">
      <dgm:prSet phldrT="[Text]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Специальной психопедагогики</a:t>
          </a:r>
          <a:endParaRPr lang="en-US" dirty="0">
            <a:solidFill>
              <a:schemeClr val="tx1"/>
            </a:solidFill>
          </a:endParaRPr>
        </a:p>
      </dgm:t>
    </dgm:pt>
    <dgm:pt modelId="{4D65B847-76BF-4076-94B7-6B6B46A83949}" type="parTrans" cxnId="{24B7D8CA-1E16-4F1E-915B-8C26D101F9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DCDBD4-E710-4C6D-A599-2CB1A8F282D2}" type="sibTrans" cxnId="{24B7D8CA-1E16-4F1E-915B-8C26D101F9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410F9E-C942-4DF2-99E8-66D177622C53}">
      <dgm:prSet phldrT="[Text]"/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Педагогики, психологии, социальной педагогики</a:t>
          </a:r>
          <a:endParaRPr lang="en-US" dirty="0">
            <a:solidFill>
              <a:schemeClr val="tx1"/>
            </a:solidFill>
          </a:endParaRPr>
        </a:p>
      </dgm:t>
    </dgm:pt>
    <dgm:pt modelId="{83726D7E-0B3D-4B78-8513-63530897B107}" type="parTrans" cxnId="{79BBC016-07D2-4579-BD04-B84D1F7921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1C2B3A-60DB-491B-89FC-FB2FF2A8D079}" type="sibTrans" cxnId="{79BBC016-07D2-4579-BD04-B84D1F7921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974E62-E872-4040-9B4B-EAE567C64412}">
      <dgm:prSet phldrT="[Text]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Другие педагогические специальности +подтверждённые сертификатом курсы в области инклюзивного образования</a:t>
          </a:r>
          <a:endParaRPr lang="en-US" dirty="0">
            <a:solidFill>
              <a:schemeClr val="tx1"/>
            </a:solidFill>
          </a:endParaRPr>
        </a:p>
      </dgm:t>
    </dgm:pt>
    <dgm:pt modelId="{B6DF1259-DC31-437D-8D40-73EA116D3703}" type="parTrans" cxnId="{7B05A30B-874D-448B-B349-422D555BD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8027E2-1494-46F2-A1BC-AD5B49D1DEC3}" type="sibTrans" cxnId="{7B05A30B-874D-448B-B349-422D555BD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24D192-2FBE-42AC-9B0D-2C0F23D2B7F4}" type="pres">
      <dgm:prSet presAssocID="{1591C3A4-DD45-4BA6-BEE1-3BAD9B9D22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62480A-152F-4A8C-B588-14762DC4D637}" type="pres">
      <dgm:prSet presAssocID="{E7824594-AAF2-4F40-AB8F-2E97FF38A027}" presName="roof" presStyleLbl="dkBgShp" presStyleIdx="0" presStyleCnt="2" custScaleY="72244"/>
      <dgm:spPr/>
      <dgm:t>
        <a:bodyPr/>
        <a:lstStyle/>
        <a:p>
          <a:endParaRPr lang="en-US"/>
        </a:p>
      </dgm:t>
    </dgm:pt>
    <dgm:pt modelId="{770E8BCA-171C-4483-9536-0CFB36E89342}" type="pres">
      <dgm:prSet presAssocID="{E7824594-AAF2-4F40-AB8F-2E97FF38A027}" presName="pillars" presStyleCnt="0"/>
      <dgm:spPr/>
    </dgm:pt>
    <dgm:pt modelId="{A43ACC38-BBA5-4341-A804-0F4E71D9E70C}" type="pres">
      <dgm:prSet presAssocID="{E7824594-AAF2-4F40-AB8F-2E97FF38A02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C8F63-B46E-4625-A2B7-DCA7ACBF7CFC}" type="pres">
      <dgm:prSet presAssocID="{CE410F9E-C942-4DF2-99E8-66D177622C5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3AC3A-E3AD-4D60-AB50-4DF551F6F6B0}" type="pres">
      <dgm:prSet presAssocID="{66974E62-E872-4040-9B4B-EAE567C6441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A5F65-4ED4-410C-B259-7062B6C98906}" type="pres">
      <dgm:prSet presAssocID="{E7824594-AAF2-4F40-AB8F-2E97FF38A027}" presName="base" presStyleLbl="dkBgShp" presStyleIdx="1" presStyleCnt="2"/>
      <dgm:spPr/>
    </dgm:pt>
  </dgm:ptLst>
  <dgm:cxnLst>
    <dgm:cxn modelId="{38354A9F-D615-483D-ADBD-2356B2A643A8}" type="presOf" srcId="{B67261DA-9119-4464-88CD-3338E53F05EC}" destId="{A43ACC38-BBA5-4341-A804-0F4E71D9E70C}" srcOrd="0" destOrd="0" presId="urn:microsoft.com/office/officeart/2005/8/layout/hList3"/>
    <dgm:cxn modelId="{7B05A30B-874D-448B-B349-422D555BD79C}" srcId="{E7824594-AAF2-4F40-AB8F-2E97FF38A027}" destId="{66974E62-E872-4040-9B4B-EAE567C64412}" srcOrd="2" destOrd="0" parTransId="{B6DF1259-DC31-437D-8D40-73EA116D3703}" sibTransId="{208027E2-1494-46F2-A1BC-AD5B49D1DEC3}"/>
    <dgm:cxn modelId="{79BBC016-07D2-4579-BD04-B84D1F7921F6}" srcId="{E7824594-AAF2-4F40-AB8F-2E97FF38A027}" destId="{CE410F9E-C942-4DF2-99E8-66D177622C53}" srcOrd="1" destOrd="0" parTransId="{83726D7E-0B3D-4B78-8513-63530897B107}" sibTransId="{F11C2B3A-60DB-491B-89FC-FB2FF2A8D079}"/>
    <dgm:cxn modelId="{B062BD11-71DC-4C06-998A-28F772247A17}" type="presOf" srcId="{E7824594-AAF2-4F40-AB8F-2E97FF38A027}" destId="{6662480A-152F-4A8C-B588-14762DC4D637}" srcOrd="0" destOrd="0" presId="urn:microsoft.com/office/officeart/2005/8/layout/hList3"/>
    <dgm:cxn modelId="{C1F84BFD-6817-4B8A-A354-D5C4D1A8890B}" type="presOf" srcId="{66974E62-E872-4040-9B4B-EAE567C64412}" destId="{91F3AC3A-E3AD-4D60-AB50-4DF551F6F6B0}" srcOrd="0" destOrd="0" presId="urn:microsoft.com/office/officeart/2005/8/layout/hList3"/>
    <dgm:cxn modelId="{850DE0EA-B0D9-4CAE-A8A1-8D1BCF81721C}" type="presOf" srcId="{1591C3A4-DD45-4BA6-BEE1-3BAD9B9D22E9}" destId="{8A24D192-2FBE-42AC-9B0D-2C0F23D2B7F4}" srcOrd="0" destOrd="0" presId="urn:microsoft.com/office/officeart/2005/8/layout/hList3"/>
    <dgm:cxn modelId="{FF5AD54D-BDC5-4FBA-B233-379234BFDCBB}" srcId="{1591C3A4-DD45-4BA6-BEE1-3BAD9B9D22E9}" destId="{E7824594-AAF2-4F40-AB8F-2E97FF38A027}" srcOrd="0" destOrd="0" parTransId="{8DA447FE-CF5A-4003-8410-967FC1A6647A}" sibTransId="{78EFAF88-97A1-478F-81B1-9C86495AA237}"/>
    <dgm:cxn modelId="{24B7D8CA-1E16-4F1E-915B-8C26D101F916}" srcId="{E7824594-AAF2-4F40-AB8F-2E97FF38A027}" destId="{B67261DA-9119-4464-88CD-3338E53F05EC}" srcOrd="0" destOrd="0" parTransId="{4D65B847-76BF-4076-94B7-6B6B46A83949}" sibTransId="{E4DCDBD4-E710-4C6D-A599-2CB1A8F282D2}"/>
    <dgm:cxn modelId="{63B3D4CF-7857-4598-9F38-FAFB0189971E}" type="presOf" srcId="{CE410F9E-C942-4DF2-99E8-66D177622C53}" destId="{D57C8F63-B46E-4625-A2B7-DCA7ACBF7CFC}" srcOrd="0" destOrd="0" presId="urn:microsoft.com/office/officeart/2005/8/layout/hList3"/>
    <dgm:cxn modelId="{3192D929-DBB3-4CD4-834A-D51153EC2DD4}" type="presParOf" srcId="{8A24D192-2FBE-42AC-9B0D-2C0F23D2B7F4}" destId="{6662480A-152F-4A8C-B588-14762DC4D637}" srcOrd="0" destOrd="0" presId="urn:microsoft.com/office/officeart/2005/8/layout/hList3"/>
    <dgm:cxn modelId="{2819ACCE-24CE-4E7D-AD69-107F6FA280A4}" type="presParOf" srcId="{8A24D192-2FBE-42AC-9B0D-2C0F23D2B7F4}" destId="{770E8BCA-171C-4483-9536-0CFB36E89342}" srcOrd="1" destOrd="0" presId="urn:microsoft.com/office/officeart/2005/8/layout/hList3"/>
    <dgm:cxn modelId="{7D23DDA1-E540-481A-888C-D93B2D919F83}" type="presParOf" srcId="{770E8BCA-171C-4483-9536-0CFB36E89342}" destId="{A43ACC38-BBA5-4341-A804-0F4E71D9E70C}" srcOrd="0" destOrd="0" presId="urn:microsoft.com/office/officeart/2005/8/layout/hList3"/>
    <dgm:cxn modelId="{05ADD423-88C7-4A76-BA36-8B0324C8A2C8}" type="presParOf" srcId="{770E8BCA-171C-4483-9536-0CFB36E89342}" destId="{D57C8F63-B46E-4625-A2B7-DCA7ACBF7CFC}" srcOrd="1" destOrd="0" presId="urn:microsoft.com/office/officeart/2005/8/layout/hList3"/>
    <dgm:cxn modelId="{FA4A4554-BBA0-4C12-8DFF-39E66C659EA4}" type="presParOf" srcId="{770E8BCA-171C-4483-9536-0CFB36E89342}" destId="{91F3AC3A-E3AD-4D60-AB50-4DF551F6F6B0}" srcOrd="2" destOrd="0" presId="urn:microsoft.com/office/officeart/2005/8/layout/hList3"/>
    <dgm:cxn modelId="{F9C64279-3137-4AAA-936D-CF11954EA33C}" type="presParOf" srcId="{8A24D192-2FBE-42AC-9B0D-2C0F23D2B7F4}" destId="{C77A5F65-4ED4-410C-B259-7062B6C98906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9FB7CB-1025-4F7C-8EC4-041D250F3F1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98E79-9DAC-47C8-946C-A28DBFF7668C}">
      <dgm:prSet phldrT="[Text]" phldr="1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A48A30F8-32F6-4F22-8D06-FD64EC0CC0A1}" type="parTrans" cxnId="{6E0195E3-E092-4338-8ED5-E4998CC53202}">
      <dgm:prSet/>
      <dgm:spPr/>
      <dgm:t>
        <a:bodyPr/>
        <a:lstStyle/>
        <a:p>
          <a:endParaRPr lang="en-US" sz="2400"/>
        </a:p>
      </dgm:t>
    </dgm:pt>
    <dgm:pt modelId="{DE09EBBC-8840-4415-AEAC-650894ECF3FD}" type="sibTrans" cxnId="{6E0195E3-E092-4338-8ED5-E4998CC53202}">
      <dgm:prSet/>
      <dgm:spPr/>
      <dgm:t>
        <a:bodyPr/>
        <a:lstStyle/>
        <a:p>
          <a:endParaRPr lang="en-US" sz="2400"/>
        </a:p>
      </dgm:t>
    </dgm:pt>
    <dgm:pt modelId="{D55CD963-458F-4E66-993F-DC20B07B9105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400" dirty="0" smtClean="0"/>
            <a:t>Реализация </a:t>
          </a:r>
          <a:r>
            <a:rPr lang="ro-RO" sz="2400" dirty="0" smtClean="0"/>
            <a:t>Realizarea materialelor didactice individualizate în funcţie de dificultăţile de învăţare ale elevilor</a:t>
          </a:r>
          <a:endParaRPr lang="en-US" sz="2400" dirty="0"/>
        </a:p>
      </dgm:t>
    </dgm:pt>
    <dgm:pt modelId="{3A6E0CEA-427D-4CE7-8D54-33031BE64FD4}" type="parTrans" cxnId="{075F15B4-9138-4D76-A420-5856315F804A}">
      <dgm:prSet/>
      <dgm:spPr/>
      <dgm:t>
        <a:bodyPr/>
        <a:lstStyle/>
        <a:p>
          <a:endParaRPr lang="en-US" sz="2400"/>
        </a:p>
      </dgm:t>
    </dgm:pt>
    <dgm:pt modelId="{AFC52E58-010A-40B0-940A-F2A3A051FB66}" type="sibTrans" cxnId="{075F15B4-9138-4D76-A420-5856315F804A}">
      <dgm:prSet/>
      <dgm:spPr/>
      <dgm:t>
        <a:bodyPr/>
        <a:lstStyle/>
        <a:p>
          <a:endParaRPr lang="en-US" sz="2400"/>
        </a:p>
      </dgm:t>
    </dgm:pt>
    <dgm:pt modelId="{9B8C075D-0F4B-440A-A0D6-D5588F7ADEB3}">
      <dgm:prSet phldrT="[Text]" phldr="1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E8985C6F-8083-40D5-91FA-FD48536558E9}" type="parTrans" cxnId="{0BFE5830-7C0F-4A00-9F3B-168B448F4C1C}">
      <dgm:prSet/>
      <dgm:spPr/>
      <dgm:t>
        <a:bodyPr/>
        <a:lstStyle/>
        <a:p>
          <a:endParaRPr lang="en-US" sz="2400"/>
        </a:p>
      </dgm:t>
    </dgm:pt>
    <dgm:pt modelId="{33C4EE44-60D7-4FE2-BED3-74BD65D8243D}" type="sibTrans" cxnId="{0BFE5830-7C0F-4A00-9F3B-168B448F4C1C}">
      <dgm:prSet/>
      <dgm:spPr/>
      <dgm:t>
        <a:bodyPr/>
        <a:lstStyle/>
        <a:p>
          <a:endParaRPr lang="en-US" sz="2400"/>
        </a:p>
      </dgm:t>
    </dgm:pt>
    <dgm:pt modelId="{6DFA5821-F49C-4E68-88F6-B5B2EE224BE3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400" dirty="0" smtClean="0"/>
            <a:t>Консультации и сотрудничество с семьями детей – бенефициаров ресурсного центра инклюзивного образования.</a:t>
          </a:r>
          <a:endParaRPr lang="en-US" sz="2400" dirty="0"/>
        </a:p>
      </dgm:t>
    </dgm:pt>
    <dgm:pt modelId="{5A92E35D-1E17-4AEF-A13F-A6120708184B}" type="parTrans" cxnId="{E708FC3C-8C75-4280-8639-1FFB667C7A8B}">
      <dgm:prSet/>
      <dgm:spPr/>
      <dgm:t>
        <a:bodyPr/>
        <a:lstStyle/>
        <a:p>
          <a:endParaRPr lang="en-US" sz="2400"/>
        </a:p>
      </dgm:t>
    </dgm:pt>
    <dgm:pt modelId="{E1EB3F19-05E1-49D9-AEC3-63E756DD81E0}" type="sibTrans" cxnId="{E708FC3C-8C75-4280-8639-1FFB667C7A8B}">
      <dgm:prSet/>
      <dgm:spPr/>
      <dgm:t>
        <a:bodyPr/>
        <a:lstStyle/>
        <a:p>
          <a:endParaRPr lang="en-US" sz="2400"/>
        </a:p>
      </dgm:t>
    </dgm:pt>
    <dgm:pt modelId="{18622DF8-F417-4546-A77A-D72DB71A711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A9E84CBC-3D76-4EE6-923D-32F362E5834A}" type="parTrans" cxnId="{0553674C-C942-44AB-95BC-646E4057BF42}">
      <dgm:prSet/>
      <dgm:spPr/>
      <dgm:t>
        <a:bodyPr/>
        <a:lstStyle/>
        <a:p>
          <a:endParaRPr lang="en-US" sz="2400"/>
        </a:p>
      </dgm:t>
    </dgm:pt>
    <dgm:pt modelId="{0144E441-A744-4845-93A4-2ACA3A67FB21}" type="sibTrans" cxnId="{0553674C-C942-44AB-95BC-646E4057BF42}">
      <dgm:prSet/>
      <dgm:spPr/>
      <dgm:t>
        <a:bodyPr/>
        <a:lstStyle/>
        <a:p>
          <a:endParaRPr lang="en-US" sz="2400"/>
        </a:p>
      </dgm:t>
    </dgm:pt>
    <dgm:pt modelId="{9447350F-774B-4441-B560-EFC1CD3C0F70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400" dirty="0" smtClean="0"/>
            <a:t>Организация семинаров, информационных занятий в области инклюзивного образования  для педагогов учебного заведения и в качестве обмена опытом с другими ресурсными центрами.</a:t>
          </a:r>
          <a:endParaRPr lang="en-US" sz="2400" dirty="0"/>
        </a:p>
      </dgm:t>
    </dgm:pt>
    <dgm:pt modelId="{2918DB0A-E46C-4FD9-850C-9717F8C85F6C}" type="parTrans" cxnId="{E66315A6-E09B-46A2-8768-768E11DC8206}">
      <dgm:prSet/>
      <dgm:spPr/>
      <dgm:t>
        <a:bodyPr/>
        <a:lstStyle/>
        <a:p>
          <a:endParaRPr lang="en-US" sz="2400"/>
        </a:p>
      </dgm:t>
    </dgm:pt>
    <dgm:pt modelId="{84979D71-2079-405E-9700-39DCDA2A5CDB}" type="sibTrans" cxnId="{E66315A6-E09B-46A2-8768-768E11DC8206}">
      <dgm:prSet/>
      <dgm:spPr/>
      <dgm:t>
        <a:bodyPr/>
        <a:lstStyle/>
        <a:p>
          <a:endParaRPr lang="en-US" sz="2400"/>
        </a:p>
      </dgm:t>
    </dgm:pt>
    <dgm:pt modelId="{3C90D7C3-BB43-46C1-82F4-216CDF06D9C4}" type="pres">
      <dgm:prSet presAssocID="{7B9FB7CB-1025-4F7C-8EC4-041D250F3F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A8D0C2-0E39-4ED8-AC6B-BADFDCF6AB77}" type="pres">
      <dgm:prSet presAssocID="{8B698E79-9DAC-47C8-946C-A28DBFF7668C}" presName="composite" presStyleCnt="0"/>
      <dgm:spPr/>
    </dgm:pt>
    <dgm:pt modelId="{0F9FE6E4-7F84-4302-ADE8-4E6BF3E6D098}" type="pres">
      <dgm:prSet presAssocID="{8B698E79-9DAC-47C8-946C-A28DBFF7668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3F52D-FE76-499D-948D-BA1632E966EA}" type="pres">
      <dgm:prSet presAssocID="{8B698E79-9DAC-47C8-946C-A28DBFF7668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34B85-BD55-4230-AF25-9D3FE18BE7A5}" type="pres">
      <dgm:prSet presAssocID="{DE09EBBC-8840-4415-AEAC-650894ECF3FD}" presName="sp" presStyleCnt="0"/>
      <dgm:spPr/>
    </dgm:pt>
    <dgm:pt modelId="{D400067E-881E-49AF-B738-A203E7BE3BCE}" type="pres">
      <dgm:prSet presAssocID="{9B8C075D-0F4B-440A-A0D6-D5588F7ADEB3}" presName="composite" presStyleCnt="0"/>
      <dgm:spPr/>
    </dgm:pt>
    <dgm:pt modelId="{062654B8-E2C8-49C3-8A96-06D02F8624DB}" type="pres">
      <dgm:prSet presAssocID="{9B8C075D-0F4B-440A-A0D6-D5588F7ADEB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408A9-4287-4271-924A-DACCAEB25A29}" type="pres">
      <dgm:prSet presAssocID="{9B8C075D-0F4B-440A-A0D6-D5588F7ADEB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4C373-68BA-4115-A0E4-E24B40BB507E}" type="pres">
      <dgm:prSet presAssocID="{33C4EE44-60D7-4FE2-BED3-74BD65D8243D}" presName="sp" presStyleCnt="0"/>
      <dgm:spPr/>
    </dgm:pt>
    <dgm:pt modelId="{76CCC696-3456-47AF-9433-CB0C1A92B2CE}" type="pres">
      <dgm:prSet presAssocID="{18622DF8-F417-4546-A77A-D72DB71A711A}" presName="composite" presStyleCnt="0"/>
      <dgm:spPr/>
    </dgm:pt>
    <dgm:pt modelId="{A4D4C307-5A74-4995-92CB-EE9C832172B3}" type="pres">
      <dgm:prSet presAssocID="{18622DF8-F417-4546-A77A-D72DB71A711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EF0C7-14E0-406D-89CE-8EE8BFF1F263}" type="pres">
      <dgm:prSet presAssocID="{18622DF8-F417-4546-A77A-D72DB71A711A}" presName="descendantText" presStyleLbl="alignAcc1" presStyleIdx="2" presStyleCnt="3" custScaleY="133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3674C-C942-44AB-95BC-646E4057BF42}" srcId="{7B9FB7CB-1025-4F7C-8EC4-041D250F3F16}" destId="{18622DF8-F417-4546-A77A-D72DB71A711A}" srcOrd="2" destOrd="0" parTransId="{A9E84CBC-3D76-4EE6-923D-32F362E5834A}" sibTransId="{0144E441-A744-4845-93A4-2ACA3A67FB21}"/>
    <dgm:cxn modelId="{D5FC41A0-A39C-44BE-A5DF-5DB0474B07F3}" type="presOf" srcId="{8B698E79-9DAC-47C8-946C-A28DBFF7668C}" destId="{0F9FE6E4-7F84-4302-ADE8-4E6BF3E6D098}" srcOrd="0" destOrd="0" presId="urn:microsoft.com/office/officeart/2005/8/layout/chevron2"/>
    <dgm:cxn modelId="{AC9F0663-D637-4708-ACBB-4F33DED13DFE}" type="presOf" srcId="{7B9FB7CB-1025-4F7C-8EC4-041D250F3F16}" destId="{3C90D7C3-BB43-46C1-82F4-216CDF06D9C4}" srcOrd="0" destOrd="0" presId="urn:microsoft.com/office/officeart/2005/8/layout/chevron2"/>
    <dgm:cxn modelId="{7F422A73-6C63-4F9D-8BE1-8FA49FFB762B}" type="presOf" srcId="{9B8C075D-0F4B-440A-A0D6-D5588F7ADEB3}" destId="{062654B8-E2C8-49C3-8A96-06D02F8624DB}" srcOrd="0" destOrd="0" presId="urn:microsoft.com/office/officeart/2005/8/layout/chevron2"/>
    <dgm:cxn modelId="{AD4920B0-A329-4250-9397-F9A827E363CF}" type="presOf" srcId="{18622DF8-F417-4546-A77A-D72DB71A711A}" destId="{A4D4C307-5A74-4995-92CB-EE9C832172B3}" srcOrd="0" destOrd="0" presId="urn:microsoft.com/office/officeart/2005/8/layout/chevron2"/>
    <dgm:cxn modelId="{9AD17E52-8500-4439-BD40-C0F8F3C83E23}" type="presOf" srcId="{9447350F-774B-4441-B560-EFC1CD3C0F70}" destId="{AB6EF0C7-14E0-406D-89CE-8EE8BFF1F263}" srcOrd="0" destOrd="0" presId="urn:microsoft.com/office/officeart/2005/8/layout/chevron2"/>
    <dgm:cxn modelId="{9DE19A90-856D-4BC9-BF82-6C670B274E9D}" type="presOf" srcId="{D55CD963-458F-4E66-993F-DC20B07B9105}" destId="{3AC3F52D-FE76-499D-948D-BA1632E966EA}" srcOrd="0" destOrd="0" presId="urn:microsoft.com/office/officeart/2005/8/layout/chevron2"/>
    <dgm:cxn modelId="{E66315A6-E09B-46A2-8768-768E11DC8206}" srcId="{18622DF8-F417-4546-A77A-D72DB71A711A}" destId="{9447350F-774B-4441-B560-EFC1CD3C0F70}" srcOrd="0" destOrd="0" parTransId="{2918DB0A-E46C-4FD9-850C-9717F8C85F6C}" sibTransId="{84979D71-2079-405E-9700-39DCDA2A5CDB}"/>
    <dgm:cxn modelId="{0D4355EA-477C-471A-95EC-DEDDF6414B75}" type="presOf" srcId="{6DFA5821-F49C-4E68-88F6-B5B2EE224BE3}" destId="{925408A9-4287-4271-924A-DACCAEB25A29}" srcOrd="0" destOrd="0" presId="urn:microsoft.com/office/officeart/2005/8/layout/chevron2"/>
    <dgm:cxn modelId="{E708FC3C-8C75-4280-8639-1FFB667C7A8B}" srcId="{9B8C075D-0F4B-440A-A0D6-D5588F7ADEB3}" destId="{6DFA5821-F49C-4E68-88F6-B5B2EE224BE3}" srcOrd="0" destOrd="0" parTransId="{5A92E35D-1E17-4AEF-A13F-A6120708184B}" sibTransId="{E1EB3F19-05E1-49D9-AEC3-63E756DD81E0}"/>
    <dgm:cxn modelId="{6E0195E3-E092-4338-8ED5-E4998CC53202}" srcId="{7B9FB7CB-1025-4F7C-8EC4-041D250F3F16}" destId="{8B698E79-9DAC-47C8-946C-A28DBFF7668C}" srcOrd="0" destOrd="0" parTransId="{A48A30F8-32F6-4F22-8D06-FD64EC0CC0A1}" sibTransId="{DE09EBBC-8840-4415-AEAC-650894ECF3FD}"/>
    <dgm:cxn modelId="{0BFE5830-7C0F-4A00-9F3B-168B448F4C1C}" srcId="{7B9FB7CB-1025-4F7C-8EC4-041D250F3F16}" destId="{9B8C075D-0F4B-440A-A0D6-D5588F7ADEB3}" srcOrd="1" destOrd="0" parTransId="{E8985C6F-8083-40D5-91FA-FD48536558E9}" sibTransId="{33C4EE44-60D7-4FE2-BED3-74BD65D8243D}"/>
    <dgm:cxn modelId="{075F15B4-9138-4D76-A420-5856315F804A}" srcId="{8B698E79-9DAC-47C8-946C-A28DBFF7668C}" destId="{D55CD963-458F-4E66-993F-DC20B07B9105}" srcOrd="0" destOrd="0" parTransId="{3A6E0CEA-427D-4CE7-8D54-33031BE64FD4}" sibTransId="{AFC52E58-010A-40B0-940A-F2A3A051FB66}"/>
    <dgm:cxn modelId="{37E7B5F4-9CCB-4726-9031-EEB71BB2901B}" type="presParOf" srcId="{3C90D7C3-BB43-46C1-82F4-216CDF06D9C4}" destId="{EEA8D0C2-0E39-4ED8-AC6B-BADFDCF6AB77}" srcOrd="0" destOrd="0" presId="urn:microsoft.com/office/officeart/2005/8/layout/chevron2"/>
    <dgm:cxn modelId="{D497B00F-2E0B-437B-9024-CE5BBEEAFA3B}" type="presParOf" srcId="{EEA8D0C2-0E39-4ED8-AC6B-BADFDCF6AB77}" destId="{0F9FE6E4-7F84-4302-ADE8-4E6BF3E6D098}" srcOrd="0" destOrd="0" presId="urn:microsoft.com/office/officeart/2005/8/layout/chevron2"/>
    <dgm:cxn modelId="{6FE57434-D844-42C4-9754-0AA32BE465F9}" type="presParOf" srcId="{EEA8D0C2-0E39-4ED8-AC6B-BADFDCF6AB77}" destId="{3AC3F52D-FE76-499D-948D-BA1632E966EA}" srcOrd="1" destOrd="0" presId="urn:microsoft.com/office/officeart/2005/8/layout/chevron2"/>
    <dgm:cxn modelId="{B61A254B-F764-4727-881F-6DA5BD61AB50}" type="presParOf" srcId="{3C90D7C3-BB43-46C1-82F4-216CDF06D9C4}" destId="{BA334B85-BD55-4230-AF25-9D3FE18BE7A5}" srcOrd="1" destOrd="0" presId="urn:microsoft.com/office/officeart/2005/8/layout/chevron2"/>
    <dgm:cxn modelId="{B1FA098C-822C-40FE-B0D4-54457AE240A1}" type="presParOf" srcId="{3C90D7C3-BB43-46C1-82F4-216CDF06D9C4}" destId="{D400067E-881E-49AF-B738-A203E7BE3BCE}" srcOrd="2" destOrd="0" presId="urn:microsoft.com/office/officeart/2005/8/layout/chevron2"/>
    <dgm:cxn modelId="{3F46E72F-EEC2-43EF-9873-A7EBAB49B5C3}" type="presParOf" srcId="{D400067E-881E-49AF-B738-A203E7BE3BCE}" destId="{062654B8-E2C8-49C3-8A96-06D02F8624DB}" srcOrd="0" destOrd="0" presId="urn:microsoft.com/office/officeart/2005/8/layout/chevron2"/>
    <dgm:cxn modelId="{4D7FDD35-B545-461C-9A4C-5064A58B46EF}" type="presParOf" srcId="{D400067E-881E-49AF-B738-A203E7BE3BCE}" destId="{925408A9-4287-4271-924A-DACCAEB25A29}" srcOrd="1" destOrd="0" presId="urn:microsoft.com/office/officeart/2005/8/layout/chevron2"/>
    <dgm:cxn modelId="{865D209F-DA5F-450E-8B88-C853003B8AA3}" type="presParOf" srcId="{3C90D7C3-BB43-46C1-82F4-216CDF06D9C4}" destId="{FFD4C373-68BA-4115-A0E4-E24B40BB507E}" srcOrd="3" destOrd="0" presId="urn:microsoft.com/office/officeart/2005/8/layout/chevron2"/>
    <dgm:cxn modelId="{11D54225-8E5D-49B5-83EB-1917238E4148}" type="presParOf" srcId="{3C90D7C3-BB43-46C1-82F4-216CDF06D9C4}" destId="{76CCC696-3456-47AF-9433-CB0C1A92B2CE}" srcOrd="4" destOrd="0" presId="urn:microsoft.com/office/officeart/2005/8/layout/chevron2"/>
    <dgm:cxn modelId="{B9CFEB4B-6CB4-404C-90CA-1E35892F17CD}" type="presParOf" srcId="{76CCC696-3456-47AF-9433-CB0C1A92B2CE}" destId="{A4D4C307-5A74-4995-92CB-EE9C832172B3}" srcOrd="0" destOrd="0" presId="urn:microsoft.com/office/officeart/2005/8/layout/chevron2"/>
    <dgm:cxn modelId="{31DB3B8B-2B32-4A80-9816-7FE9C35DDCEF}" type="presParOf" srcId="{76CCC696-3456-47AF-9433-CB0C1A92B2CE}" destId="{AB6EF0C7-14E0-406D-89CE-8EE8BFF1F26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51F31C-33ED-458F-BCB1-44E3709AC950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F9628-6D22-4617-8510-68FF8B10432A}">
      <dgm:prSet phldrT="[Text]" custT="1"/>
      <dgm:spPr/>
      <dgm:t>
        <a:bodyPr/>
        <a:lstStyle/>
        <a:p>
          <a:r>
            <a:rPr lang="ru-RU" sz="2800" dirty="0" smtClean="0"/>
            <a:t>Должностные обязанности ДПК реализуются посредством :</a:t>
          </a:r>
          <a:endParaRPr lang="en-US" sz="2800" dirty="0"/>
        </a:p>
      </dgm:t>
    </dgm:pt>
    <dgm:pt modelId="{04A58863-F810-498D-A976-275C7E8754DB}" type="parTrans" cxnId="{40424409-90CA-4664-A948-173FF8BDDD6A}">
      <dgm:prSet/>
      <dgm:spPr/>
      <dgm:t>
        <a:bodyPr/>
        <a:lstStyle/>
        <a:p>
          <a:endParaRPr lang="en-US"/>
        </a:p>
      </dgm:t>
    </dgm:pt>
    <dgm:pt modelId="{B0960887-EBF4-4FE1-921D-1955700FE6CF}" type="sibTrans" cxnId="{40424409-90CA-4664-A948-173FF8BDDD6A}">
      <dgm:prSet/>
      <dgm:spPr/>
      <dgm:t>
        <a:bodyPr/>
        <a:lstStyle/>
        <a:p>
          <a:endParaRPr lang="en-US"/>
        </a:p>
      </dgm:t>
    </dgm:pt>
    <dgm:pt modelId="{5228EDEA-7F06-43B4-BCC2-170720507123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000" dirty="0" smtClean="0"/>
            <a:t>Организация занятий в рамках Ресурсного центра инклюзивного образования.</a:t>
          </a:r>
          <a:endParaRPr lang="en-US" sz="2000" dirty="0"/>
        </a:p>
      </dgm:t>
    </dgm:pt>
    <dgm:pt modelId="{7B830DEA-11C3-4AD9-8B0D-4F114E609818}" type="parTrans" cxnId="{20C2CE1C-19B3-4A1E-A91A-C324E3E903E4}">
      <dgm:prSet/>
      <dgm:spPr/>
      <dgm:t>
        <a:bodyPr/>
        <a:lstStyle/>
        <a:p>
          <a:endParaRPr lang="en-US"/>
        </a:p>
      </dgm:t>
    </dgm:pt>
    <dgm:pt modelId="{CC8AA7AC-76F1-409E-8DD2-52A5F61264D8}" type="sibTrans" cxnId="{20C2CE1C-19B3-4A1E-A91A-C324E3E903E4}">
      <dgm:prSet/>
      <dgm:spPr/>
      <dgm:t>
        <a:bodyPr/>
        <a:lstStyle/>
        <a:p>
          <a:endParaRPr lang="en-US"/>
        </a:p>
      </dgm:t>
    </dgm:pt>
    <dgm:pt modelId="{F32FA1D8-D2A6-49FD-BD05-99061013A698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000" dirty="0" smtClean="0"/>
            <a:t>Организация занятий с семьёй ребёнка, которому оказывается помощь.</a:t>
          </a:r>
          <a:endParaRPr lang="en-US" sz="2000" dirty="0"/>
        </a:p>
      </dgm:t>
    </dgm:pt>
    <dgm:pt modelId="{E65C64C4-9200-4E35-9055-D2AEE7D0836A}" type="parTrans" cxnId="{FFC726FD-717E-45BA-800E-0B0668B7F555}">
      <dgm:prSet/>
      <dgm:spPr/>
      <dgm:t>
        <a:bodyPr/>
        <a:lstStyle/>
        <a:p>
          <a:endParaRPr lang="en-US"/>
        </a:p>
      </dgm:t>
    </dgm:pt>
    <dgm:pt modelId="{F2652541-86B2-4DE0-861D-DFC66E59B223}" type="sibTrans" cxnId="{FFC726FD-717E-45BA-800E-0B0668B7F555}">
      <dgm:prSet/>
      <dgm:spPr/>
      <dgm:t>
        <a:bodyPr/>
        <a:lstStyle/>
        <a:p>
          <a:endParaRPr lang="en-US"/>
        </a:p>
      </dgm:t>
    </dgm:pt>
    <dgm:pt modelId="{D2E2103F-3EC9-4916-AF26-5163FD4D608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000" dirty="0" smtClean="0"/>
            <a:t>Участие, присутствие на уроках</a:t>
          </a:r>
          <a:r>
            <a:rPr lang="ro-RO" sz="2000" dirty="0" smtClean="0"/>
            <a:t> /</a:t>
          </a:r>
          <a:r>
            <a:rPr lang="ru-RU" sz="2000" dirty="0" smtClean="0"/>
            <a:t>мероприятиях, проводимых учителем в классе, в качестве наблюдателя, консультанта, участника.</a:t>
          </a:r>
          <a:r>
            <a:rPr lang="ro-RO" sz="2000" dirty="0" smtClean="0"/>
            <a:t> </a:t>
          </a:r>
          <a:endParaRPr lang="en-US" sz="2000" dirty="0"/>
        </a:p>
      </dgm:t>
    </dgm:pt>
    <dgm:pt modelId="{079DCAEB-A6BC-4EB0-B435-34EC3B27A250}" type="parTrans" cxnId="{6AA692B2-10EB-4A4A-BB8D-986DC8DA14AA}">
      <dgm:prSet/>
      <dgm:spPr/>
      <dgm:t>
        <a:bodyPr/>
        <a:lstStyle/>
        <a:p>
          <a:endParaRPr lang="en-US"/>
        </a:p>
      </dgm:t>
    </dgm:pt>
    <dgm:pt modelId="{75F60B2D-2F14-42F4-9610-928D21B4807F}" type="sibTrans" cxnId="{6AA692B2-10EB-4A4A-BB8D-986DC8DA14AA}">
      <dgm:prSet/>
      <dgm:spPr/>
      <dgm:t>
        <a:bodyPr/>
        <a:lstStyle/>
        <a:p>
          <a:endParaRPr lang="en-US"/>
        </a:p>
      </dgm:t>
    </dgm:pt>
    <dgm:pt modelId="{54E35AAA-5989-4652-AF4F-6BB30B212F02}" type="pres">
      <dgm:prSet presAssocID="{C951F31C-33ED-458F-BCB1-44E3709AC9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FF176E-FBBE-434E-878D-006BCDE5372C}" type="pres">
      <dgm:prSet presAssocID="{2C0F9628-6D22-4617-8510-68FF8B10432A}" presName="vertFlow" presStyleCnt="0"/>
      <dgm:spPr/>
    </dgm:pt>
    <dgm:pt modelId="{5FA92F93-E39A-4219-BCDE-FCAF24A21421}" type="pres">
      <dgm:prSet presAssocID="{2C0F9628-6D22-4617-8510-68FF8B10432A}" presName="header" presStyleLbl="node1" presStyleIdx="0" presStyleCnt="1" custScaleX="228987"/>
      <dgm:spPr/>
      <dgm:t>
        <a:bodyPr/>
        <a:lstStyle/>
        <a:p>
          <a:endParaRPr lang="en-US"/>
        </a:p>
      </dgm:t>
    </dgm:pt>
    <dgm:pt modelId="{752BEEEB-8DB9-4B6A-98B8-8CA7B39CDE01}" type="pres">
      <dgm:prSet presAssocID="{079DCAEB-A6BC-4EB0-B435-34EC3B27A250}" presName="parTrans" presStyleLbl="sibTrans2D1" presStyleIdx="0" presStyleCnt="3"/>
      <dgm:spPr/>
      <dgm:t>
        <a:bodyPr/>
        <a:lstStyle/>
        <a:p>
          <a:endParaRPr lang="en-US"/>
        </a:p>
      </dgm:t>
    </dgm:pt>
    <dgm:pt modelId="{2FA12428-A51D-4E60-BDE1-CAFF5628A623}" type="pres">
      <dgm:prSet presAssocID="{D2E2103F-3EC9-4916-AF26-5163FD4D608F}" presName="child" presStyleLbl="alignAccFollowNode1" presStyleIdx="0" presStyleCnt="3" custScaleX="203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7E512-F2C6-4D74-9A7F-8E66DBE3FC46}" type="pres">
      <dgm:prSet presAssocID="{75F60B2D-2F14-42F4-9610-928D21B4807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6AC6865-7011-4529-95A0-12EC71784C14}" type="pres">
      <dgm:prSet presAssocID="{5228EDEA-7F06-43B4-BCC2-170720507123}" presName="child" presStyleLbl="alignAccFollowNode1" presStyleIdx="1" presStyleCnt="3" custScaleX="203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0EF29-40B0-4408-A96B-EB32F186E448}" type="pres">
      <dgm:prSet presAssocID="{CC8AA7AC-76F1-409E-8DD2-52A5F61264D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711E1D3-9025-4A54-AA3A-A7A61FC88DDF}" type="pres">
      <dgm:prSet presAssocID="{F32FA1D8-D2A6-49FD-BD05-99061013A698}" presName="child" presStyleLbl="alignAccFollowNode1" presStyleIdx="2" presStyleCnt="3" custScaleX="203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726FD-717E-45BA-800E-0B0668B7F555}" srcId="{2C0F9628-6D22-4617-8510-68FF8B10432A}" destId="{F32FA1D8-D2A6-49FD-BD05-99061013A698}" srcOrd="2" destOrd="0" parTransId="{E65C64C4-9200-4E35-9055-D2AEE7D0836A}" sibTransId="{F2652541-86B2-4DE0-861D-DFC66E59B223}"/>
    <dgm:cxn modelId="{6AA692B2-10EB-4A4A-BB8D-986DC8DA14AA}" srcId="{2C0F9628-6D22-4617-8510-68FF8B10432A}" destId="{D2E2103F-3EC9-4916-AF26-5163FD4D608F}" srcOrd="0" destOrd="0" parTransId="{079DCAEB-A6BC-4EB0-B435-34EC3B27A250}" sibTransId="{75F60B2D-2F14-42F4-9610-928D21B4807F}"/>
    <dgm:cxn modelId="{93C255C6-771A-4720-BFCC-5B2BD1140972}" type="presOf" srcId="{C951F31C-33ED-458F-BCB1-44E3709AC950}" destId="{54E35AAA-5989-4652-AF4F-6BB30B212F02}" srcOrd="0" destOrd="0" presId="urn:microsoft.com/office/officeart/2005/8/layout/lProcess1"/>
    <dgm:cxn modelId="{40424409-90CA-4664-A948-173FF8BDDD6A}" srcId="{C951F31C-33ED-458F-BCB1-44E3709AC950}" destId="{2C0F9628-6D22-4617-8510-68FF8B10432A}" srcOrd="0" destOrd="0" parTransId="{04A58863-F810-498D-A976-275C7E8754DB}" sibTransId="{B0960887-EBF4-4FE1-921D-1955700FE6CF}"/>
    <dgm:cxn modelId="{24D81373-9DAB-4AE4-83AA-D0A2B2AC504D}" type="presOf" srcId="{079DCAEB-A6BC-4EB0-B435-34EC3B27A250}" destId="{752BEEEB-8DB9-4B6A-98B8-8CA7B39CDE01}" srcOrd="0" destOrd="0" presId="urn:microsoft.com/office/officeart/2005/8/layout/lProcess1"/>
    <dgm:cxn modelId="{10D7F1A4-4D14-4B6F-AC54-B84A9EAC587F}" type="presOf" srcId="{75F60B2D-2F14-42F4-9610-928D21B4807F}" destId="{B6F7E512-F2C6-4D74-9A7F-8E66DBE3FC46}" srcOrd="0" destOrd="0" presId="urn:microsoft.com/office/officeart/2005/8/layout/lProcess1"/>
    <dgm:cxn modelId="{20C2CE1C-19B3-4A1E-A91A-C324E3E903E4}" srcId="{2C0F9628-6D22-4617-8510-68FF8B10432A}" destId="{5228EDEA-7F06-43B4-BCC2-170720507123}" srcOrd="1" destOrd="0" parTransId="{7B830DEA-11C3-4AD9-8B0D-4F114E609818}" sibTransId="{CC8AA7AC-76F1-409E-8DD2-52A5F61264D8}"/>
    <dgm:cxn modelId="{B84AA19A-1247-404F-86EC-659FA95DAF0C}" type="presOf" srcId="{CC8AA7AC-76F1-409E-8DD2-52A5F61264D8}" destId="{B550EF29-40B0-4408-A96B-EB32F186E448}" srcOrd="0" destOrd="0" presId="urn:microsoft.com/office/officeart/2005/8/layout/lProcess1"/>
    <dgm:cxn modelId="{C130D694-1B51-4A06-890D-2DBCCA1E755B}" type="presOf" srcId="{5228EDEA-7F06-43B4-BCC2-170720507123}" destId="{26AC6865-7011-4529-95A0-12EC71784C14}" srcOrd="0" destOrd="0" presId="urn:microsoft.com/office/officeart/2005/8/layout/lProcess1"/>
    <dgm:cxn modelId="{21C6114C-43CE-4BA0-B570-F7A0233250F6}" type="presOf" srcId="{2C0F9628-6D22-4617-8510-68FF8B10432A}" destId="{5FA92F93-E39A-4219-BCDE-FCAF24A21421}" srcOrd="0" destOrd="0" presId="urn:microsoft.com/office/officeart/2005/8/layout/lProcess1"/>
    <dgm:cxn modelId="{26A03793-7663-4D6F-AB8F-CBD1C73A056D}" type="presOf" srcId="{F32FA1D8-D2A6-49FD-BD05-99061013A698}" destId="{2711E1D3-9025-4A54-AA3A-A7A61FC88DDF}" srcOrd="0" destOrd="0" presId="urn:microsoft.com/office/officeart/2005/8/layout/lProcess1"/>
    <dgm:cxn modelId="{DAA3F44F-7A6F-428C-90D3-E15449FB99E5}" type="presOf" srcId="{D2E2103F-3EC9-4916-AF26-5163FD4D608F}" destId="{2FA12428-A51D-4E60-BDE1-CAFF5628A623}" srcOrd="0" destOrd="0" presId="urn:microsoft.com/office/officeart/2005/8/layout/lProcess1"/>
    <dgm:cxn modelId="{756C98E3-8283-408D-A96B-D5B31FF5D30B}" type="presParOf" srcId="{54E35AAA-5989-4652-AF4F-6BB30B212F02}" destId="{3AFF176E-FBBE-434E-878D-006BCDE5372C}" srcOrd="0" destOrd="0" presId="urn:microsoft.com/office/officeart/2005/8/layout/lProcess1"/>
    <dgm:cxn modelId="{88F7A3E7-1819-4B25-867C-579B7D7267F0}" type="presParOf" srcId="{3AFF176E-FBBE-434E-878D-006BCDE5372C}" destId="{5FA92F93-E39A-4219-BCDE-FCAF24A21421}" srcOrd="0" destOrd="0" presId="urn:microsoft.com/office/officeart/2005/8/layout/lProcess1"/>
    <dgm:cxn modelId="{AD3F8A02-BEA1-4F1D-B296-3B16A68A98CE}" type="presParOf" srcId="{3AFF176E-FBBE-434E-878D-006BCDE5372C}" destId="{752BEEEB-8DB9-4B6A-98B8-8CA7B39CDE01}" srcOrd="1" destOrd="0" presId="urn:microsoft.com/office/officeart/2005/8/layout/lProcess1"/>
    <dgm:cxn modelId="{6766B5DE-2C5F-4934-81A2-7A59688CB6A6}" type="presParOf" srcId="{3AFF176E-FBBE-434E-878D-006BCDE5372C}" destId="{2FA12428-A51D-4E60-BDE1-CAFF5628A623}" srcOrd="2" destOrd="0" presId="urn:microsoft.com/office/officeart/2005/8/layout/lProcess1"/>
    <dgm:cxn modelId="{EEC5DBA1-8CBF-44DA-B9DF-27DF48A4FF32}" type="presParOf" srcId="{3AFF176E-FBBE-434E-878D-006BCDE5372C}" destId="{B6F7E512-F2C6-4D74-9A7F-8E66DBE3FC46}" srcOrd="3" destOrd="0" presId="urn:microsoft.com/office/officeart/2005/8/layout/lProcess1"/>
    <dgm:cxn modelId="{30D0787A-60F9-4117-96B8-22F0A3B3E7DF}" type="presParOf" srcId="{3AFF176E-FBBE-434E-878D-006BCDE5372C}" destId="{26AC6865-7011-4529-95A0-12EC71784C14}" srcOrd="4" destOrd="0" presId="urn:microsoft.com/office/officeart/2005/8/layout/lProcess1"/>
    <dgm:cxn modelId="{FF0BC678-0F00-4CF5-BEA9-BC0DF6866768}" type="presParOf" srcId="{3AFF176E-FBBE-434E-878D-006BCDE5372C}" destId="{B550EF29-40B0-4408-A96B-EB32F186E448}" srcOrd="5" destOrd="0" presId="urn:microsoft.com/office/officeart/2005/8/layout/lProcess1"/>
    <dgm:cxn modelId="{F0E1FC94-1FE5-4ACB-877E-97C39ED448C7}" type="presParOf" srcId="{3AFF176E-FBBE-434E-878D-006BCDE5372C}" destId="{2711E1D3-9025-4A54-AA3A-A7A61FC88DDF}" srcOrd="6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289671-524A-4646-9DE9-493E69DCB25C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A2E5E-51DE-449D-8832-5451F2FB0DFB}">
      <dgm:prSet phldrT="[Text]"/>
      <dgm:spPr/>
      <dgm:t>
        <a:bodyPr/>
        <a:lstStyle/>
        <a:p>
          <a:r>
            <a:rPr lang="ru-RU" dirty="0" smtClean="0"/>
            <a:t>Класс</a:t>
          </a:r>
          <a:endParaRPr lang="en-US" dirty="0"/>
        </a:p>
      </dgm:t>
    </dgm:pt>
    <dgm:pt modelId="{B141C105-F9D8-49C1-8EBA-3DE17042DE90}" type="parTrans" cxnId="{40FF3F52-4A88-466E-8B84-6C500A94045D}">
      <dgm:prSet/>
      <dgm:spPr/>
      <dgm:t>
        <a:bodyPr/>
        <a:lstStyle/>
        <a:p>
          <a:endParaRPr lang="en-US"/>
        </a:p>
      </dgm:t>
    </dgm:pt>
    <dgm:pt modelId="{65700561-C4F5-4121-8144-A40E03FC881C}" type="sibTrans" cxnId="{40FF3F52-4A88-466E-8B84-6C500A94045D}">
      <dgm:prSet/>
      <dgm:spPr/>
      <dgm:t>
        <a:bodyPr/>
        <a:lstStyle/>
        <a:p>
          <a:endParaRPr lang="en-US"/>
        </a:p>
      </dgm:t>
    </dgm:pt>
    <dgm:pt modelId="{546BD733-065E-4542-B2CE-036D0CD62916}">
      <dgm:prSet phldrT="[Text]"/>
      <dgm:spPr/>
      <dgm:t>
        <a:bodyPr/>
        <a:lstStyle/>
        <a:p>
          <a:r>
            <a:rPr lang="ru-RU" dirty="0" smtClean="0"/>
            <a:t>Ресурсный центр инклюзивного образования</a:t>
          </a:r>
          <a:endParaRPr lang="en-US" dirty="0"/>
        </a:p>
      </dgm:t>
    </dgm:pt>
    <dgm:pt modelId="{40150D85-2AC8-4379-B452-3B3E7A3B85F9}" type="parTrans" cxnId="{D5E1720C-2F0B-47BE-9CE3-24B928903332}">
      <dgm:prSet/>
      <dgm:spPr/>
      <dgm:t>
        <a:bodyPr/>
        <a:lstStyle/>
        <a:p>
          <a:endParaRPr lang="en-US"/>
        </a:p>
      </dgm:t>
    </dgm:pt>
    <dgm:pt modelId="{508DB17A-0762-49A2-8F97-B9456296FD54}" type="sibTrans" cxnId="{D5E1720C-2F0B-47BE-9CE3-24B928903332}">
      <dgm:prSet/>
      <dgm:spPr/>
      <dgm:t>
        <a:bodyPr/>
        <a:lstStyle/>
        <a:p>
          <a:endParaRPr lang="en-US"/>
        </a:p>
      </dgm:t>
    </dgm:pt>
    <dgm:pt modelId="{70D7F30B-4EC6-4149-9471-ADFABE071F39}">
      <dgm:prSet phldrT="[Text]"/>
      <dgm:spPr/>
      <dgm:t>
        <a:bodyPr/>
        <a:lstStyle/>
        <a:p>
          <a:r>
            <a:rPr lang="ru-RU" dirty="0" smtClean="0"/>
            <a:t>семья</a:t>
          </a:r>
          <a:r>
            <a:rPr lang="ro-RO" dirty="0" smtClean="0"/>
            <a:t> </a:t>
          </a:r>
          <a:endParaRPr lang="en-US" dirty="0"/>
        </a:p>
      </dgm:t>
    </dgm:pt>
    <dgm:pt modelId="{8C0656F7-6DE6-47BA-93E1-87098FF39A6A}" type="parTrans" cxnId="{AC6CBA22-4938-4F45-B30F-A7BA071E7DDD}">
      <dgm:prSet/>
      <dgm:spPr/>
      <dgm:t>
        <a:bodyPr/>
        <a:lstStyle/>
        <a:p>
          <a:endParaRPr lang="en-US"/>
        </a:p>
      </dgm:t>
    </dgm:pt>
    <dgm:pt modelId="{91D4844F-488A-43E4-9746-A4DB0586F8F5}" type="sibTrans" cxnId="{AC6CBA22-4938-4F45-B30F-A7BA071E7DDD}">
      <dgm:prSet/>
      <dgm:spPr/>
      <dgm:t>
        <a:bodyPr/>
        <a:lstStyle/>
        <a:p>
          <a:endParaRPr lang="en-US"/>
        </a:p>
      </dgm:t>
    </dgm:pt>
    <dgm:pt modelId="{12D46B65-3E71-462A-9CA0-EDF183B69B4A}">
      <dgm:prSet/>
      <dgm:spPr/>
      <dgm:t>
        <a:bodyPr/>
        <a:lstStyle/>
        <a:p>
          <a:r>
            <a:rPr lang="ru-RU" dirty="0" smtClean="0"/>
            <a:t>Другие учреждения</a:t>
          </a:r>
          <a:r>
            <a:rPr lang="ro-RO" dirty="0" smtClean="0"/>
            <a:t> </a:t>
          </a:r>
          <a:endParaRPr lang="en-US" dirty="0"/>
        </a:p>
      </dgm:t>
    </dgm:pt>
    <dgm:pt modelId="{7637EA64-5DA6-421E-B8F7-E530479EEF8B}" type="parTrans" cxnId="{1473ECF1-5CB8-4285-8DF6-60060A9B0A38}">
      <dgm:prSet/>
      <dgm:spPr/>
      <dgm:t>
        <a:bodyPr/>
        <a:lstStyle/>
        <a:p>
          <a:endParaRPr lang="en-US"/>
        </a:p>
      </dgm:t>
    </dgm:pt>
    <dgm:pt modelId="{9D036407-1A89-4451-AB07-21D8D36DE1E1}" type="sibTrans" cxnId="{1473ECF1-5CB8-4285-8DF6-60060A9B0A38}">
      <dgm:prSet/>
      <dgm:spPr/>
      <dgm:t>
        <a:bodyPr/>
        <a:lstStyle/>
        <a:p>
          <a:endParaRPr lang="en-US"/>
        </a:p>
      </dgm:t>
    </dgm:pt>
    <dgm:pt modelId="{3B4D4344-2828-43A9-ABB9-E20801A982F0}" type="pres">
      <dgm:prSet presAssocID="{BC289671-524A-4646-9DE9-493E69DCB25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32F3C17-29F4-446E-97F4-4FD6E17498AF}" type="pres">
      <dgm:prSet presAssocID="{EC3A2E5E-51DE-449D-8832-5451F2FB0DFB}" presName="composite" presStyleCnt="0"/>
      <dgm:spPr/>
    </dgm:pt>
    <dgm:pt modelId="{C2559FC0-B655-40A0-96FF-F1D303565D06}" type="pres">
      <dgm:prSet presAssocID="{EC3A2E5E-51DE-449D-8832-5451F2FB0DFB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70DF5028-A3AD-4A37-84FE-C7BFCC998F5D}" type="pres">
      <dgm:prSet presAssocID="{EC3A2E5E-51DE-449D-8832-5451F2FB0DFB}" presName="rect2" presStyleLbl="node1" presStyleIdx="0" presStyleCnt="4" custLinFactNeighborX="-32011" custLinFactNeighborY="3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CEE65-59D4-4922-8523-D3BAA30FB04D}" type="pres">
      <dgm:prSet presAssocID="{65700561-C4F5-4121-8144-A40E03FC881C}" presName="sibTrans" presStyleCnt="0"/>
      <dgm:spPr/>
    </dgm:pt>
    <dgm:pt modelId="{741F96D0-E5BA-45D7-8E14-EB07058478FF}" type="pres">
      <dgm:prSet presAssocID="{546BD733-065E-4542-B2CE-036D0CD62916}" presName="composite" presStyleCnt="0"/>
      <dgm:spPr/>
    </dgm:pt>
    <dgm:pt modelId="{1BD56D4B-90C3-4DB8-872B-EB1D84CD788F}" type="pres">
      <dgm:prSet presAssocID="{546BD733-065E-4542-B2CE-036D0CD62916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78ECF09-3710-4C3C-82C5-B66CFED139DB}" type="pres">
      <dgm:prSet presAssocID="{546BD733-065E-4542-B2CE-036D0CD62916}" presName="rect2" presStyleLbl="node1" presStyleIdx="1" presStyleCnt="4" custLinFactNeighborX="-13953" custLinFactNeighborY="3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ADC77-9E3A-4DB4-A739-D5BF696C0C20}" type="pres">
      <dgm:prSet presAssocID="{508DB17A-0762-49A2-8F97-B9456296FD54}" presName="sibTrans" presStyleCnt="0"/>
      <dgm:spPr/>
    </dgm:pt>
    <dgm:pt modelId="{CF992799-988A-4B2C-9089-71584B91FB3F}" type="pres">
      <dgm:prSet presAssocID="{70D7F30B-4EC6-4149-9471-ADFABE071F39}" presName="composite" presStyleCnt="0"/>
      <dgm:spPr/>
    </dgm:pt>
    <dgm:pt modelId="{472D6AD9-6223-4C3A-92B7-9DD3530AA223}" type="pres">
      <dgm:prSet presAssocID="{70D7F30B-4EC6-4149-9471-ADFABE071F39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41A17C74-CBBC-4012-969D-FD36E8931452}" type="pres">
      <dgm:prSet presAssocID="{70D7F30B-4EC6-4149-9471-ADFABE071F39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87039-4B05-458A-BF6D-BE166FBABAFE}" type="pres">
      <dgm:prSet presAssocID="{91D4844F-488A-43E4-9746-A4DB0586F8F5}" presName="sibTrans" presStyleCnt="0"/>
      <dgm:spPr/>
    </dgm:pt>
    <dgm:pt modelId="{8FC44D6A-2A3F-4875-A660-8CD7CD89C9DD}" type="pres">
      <dgm:prSet presAssocID="{12D46B65-3E71-462A-9CA0-EDF183B69B4A}" presName="composite" presStyleCnt="0"/>
      <dgm:spPr/>
    </dgm:pt>
    <dgm:pt modelId="{29795FC5-D3C6-42E0-A11D-CFF3C21884CF}" type="pres">
      <dgm:prSet presAssocID="{12D46B65-3E71-462A-9CA0-EDF183B69B4A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4E905A6-6B88-4135-9EBA-C160D1708387}" type="pres">
      <dgm:prSet presAssocID="{12D46B65-3E71-462A-9CA0-EDF183B69B4A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ECFE6-6BDD-4262-A4E7-12171C1B7506}" type="presOf" srcId="{546BD733-065E-4542-B2CE-036D0CD62916}" destId="{B78ECF09-3710-4C3C-82C5-B66CFED139DB}" srcOrd="0" destOrd="0" presId="urn:microsoft.com/office/officeart/2008/layout/BendingPictureBlocks"/>
    <dgm:cxn modelId="{4D30A25F-E9F9-4BAB-88BA-836D6E6B9C33}" type="presOf" srcId="{BC289671-524A-4646-9DE9-493E69DCB25C}" destId="{3B4D4344-2828-43A9-ABB9-E20801A982F0}" srcOrd="0" destOrd="0" presId="urn:microsoft.com/office/officeart/2008/layout/BendingPictureBlocks"/>
    <dgm:cxn modelId="{D5E1720C-2F0B-47BE-9CE3-24B928903332}" srcId="{BC289671-524A-4646-9DE9-493E69DCB25C}" destId="{546BD733-065E-4542-B2CE-036D0CD62916}" srcOrd="1" destOrd="0" parTransId="{40150D85-2AC8-4379-B452-3B3E7A3B85F9}" sibTransId="{508DB17A-0762-49A2-8F97-B9456296FD54}"/>
    <dgm:cxn modelId="{96C715CC-8A1B-4F80-B9CF-AA08C92FA044}" type="presOf" srcId="{EC3A2E5E-51DE-449D-8832-5451F2FB0DFB}" destId="{70DF5028-A3AD-4A37-84FE-C7BFCC998F5D}" srcOrd="0" destOrd="0" presId="urn:microsoft.com/office/officeart/2008/layout/BendingPictureBlocks"/>
    <dgm:cxn modelId="{40FF3F52-4A88-466E-8B84-6C500A94045D}" srcId="{BC289671-524A-4646-9DE9-493E69DCB25C}" destId="{EC3A2E5E-51DE-449D-8832-5451F2FB0DFB}" srcOrd="0" destOrd="0" parTransId="{B141C105-F9D8-49C1-8EBA-3DE17042DE90}" sibTransId="{65700561-C4F5-4121-8144-A40E03FC881C}"/>
    <dgm:cxn modelId="{1473ECF1-5CB8-4285-8DF6-60060A9B0A38}" srcId="{BC289671-524A-4646-9DE9-493E69DCB25C}" destId="{12D46B65-3E71-462A-9CA0-EDF183B69B4A}" srcOrd="3" destOrd="0" parTransId="{7637EA64-5DA6-421E-B8F7-E530479EEF8B}" sibTransId="{9D036407-1A89-4451-AB07-21D8D36DE1E1}"/>
    <dgm:cxn modelId="{6BA8EFEB-52E5-4834-8527-0608F5A54A4D}" type="presOf" srcId="{70D7F30B-4EC6-4149-9471-ADFABE071F39}" destId="{41A17C74-CBBC-4012-969D-FD36E8931452}" srcOrd="0" destOrd="0" presId="urn:microsoft.com/office/officeart/2008/layout/BendingPictureBlocks"/>
    <dgm:cxn modelId="{A51B27DC-1E1D-46AF-8618-CEDD7C95FC7E}" type="presOf" srcId="{12D46B65-3E71-462A-9CA0-EDF183B69B4A}" destId="{B4E905A6-6B88-4135-9EBA-C160D1708387}" srcOrd="0" destOrd="0" presId="urn:microsoft.com/office/officeart/2008/layout/BendingPictureBlocks"/>
    <dgm:cxn modelId="{AC6CBA22-4938-4F45-B30F-A7BA071E7DDD}" srcId="{BC289671-524A-4646-9DE9-493E69DCB25C}" destId="{70D7F30B-4EC6-4149-9471-ADFABE071F39}" srcOrd="2" destOrd="0" parTransId="{8C0656F7-6DE6-47BA-93E1-87098FF39A6A}" sibTransId="{91D4844F-488A-43E4-9746-A4DB0586F8F5}"/>
    <dgm:cxn modelId="{8D7829DC-460A-440E-B75F-A32050E9BCCA}" type="presParOf" srcId="{3B4D4344-2828-43A9-ABB9-E20801A982F0}" destId="{A32F3C17-29F4-446E-97F4-4FD6E17498AF}" srcOrd="0" destOrd="0" presId="urn:microsoft.com/office/officeart/2008/layout/BendingPictureBlocks"/>
    <dgm:cxn modelId="{F1ACD887-2FAD-4B1E-B1AE-356FFC142ABE}" type="presParOf" srcId="{A32F3C17-29F4-446E-97F4-4FD6E17498AF}" destId="{C2559FC0-B655-40A0-96FF-F1D303565D06}" srcOrd="0" destOrd="0" presId="urn:microsoft.com/office/officeart/2008/layout/BendingPictureBlocks"/>
    <dgm:cxn modelId="{3F1C0195-9693-4AB6-BEBC-AF2C00962CF6}" type="presParOf" srcId="{A32F3C17-29F4-446E-97F4-4FD6E17498AF}" destId="{70DF5028-A3AD-4A37-84FE-C7BFCC998F5D}" srcOrd="1" destOrd="0" presId="urn:microsoft.com/office/officeart/2008/layout/BendingPictureBlocks"/>
    <dgm:cxn modelId="{EB65994A-F94E-42B2-A3F9-B3AF662B6F48}" type="presParOf" srcId="{3B4D4344-2828-43A9-ABB9-E20801A982F0}" destId="{0B0CEE65-59D4-4922-8523-D3BAA30FB04D}" srcOrd="1" destOrd="0" presId="urn:microsoft.com/office/officeart/2008/layout/BendingPictureBlocks"/>
    <dgm:cxn modelId="{66CED17B-7ABF-4B86-B01B-620B6AD6EFFD}" type="presParOf" srcId="{3B4D4344-2828-43A9-ABB9-E20801A982F0}" destId="{741F96D0-E5BA-45D7-8E14-EB07058478FF}" srcOrd="2" destOrd="0" presId="urn:microsoft.com/office/officeart/2008/layout/BendingPictureBlocks"/>
    <dgm:cxn modelId="{7EB53099-E0EE-4E09-B335-EB4EA8832275}" type="presParOf" srcId="{741F96D0-E5BA-45D7-8E14-EB07058478FF}" destId="{1BD56D4B-90C3-4DB8-872B-EB1D84CD788F}" srcOrd="0" destOrd="0" presId="urn:microsoft.com/office/officeart/2008/layout/BendingPictureBlocks"/>
    <dgm:cxn modelId="{EF1D9EE2-EEFE-4910-BD27-0EE4AE0188E8}" type="presParOf" srcId="{741F96D0-E5BA-45D7-8E14-EB07058478FF}" destId="{B78ECF09-3710-4C3C-82C5-B66CFED139DB}" srcOrd="1" destOrd="0" presId="urn:microsoft.com/office/officeart/2008/layout/BendingPictureBlocks"/>
    <dgm:cxn modelId="{03D9FA7D-91DB-495C-B7FA-088DBFF70AE3}" type="presParOf" srcId="{3B4D4344-2828-43A9-ABB9-E20801A982F0}" destId="{918ADC77-9E3A-4DB4-A739-D5BF696C0C20}" srcOrd="3" destOrd="0" presId="urn:microsoft.com/office/officeart/2008/layout/BendingPictureBlocks"/>
    <dgm:cxn modelId="{90FDAD6E-B667-4FFF-8139-7C76A04F92A5}" type="presParOf" srcId="{3B4D4344-2828-43A9-ABB9-E20801A982F0}" destId="{CF992799-988A-4B2C-9089-71584B91FB3F}" srcOrd="4" destOrd="0" presId="urn:microsoft.com/office/officeart/2008/layout/BendingPictureBlocks"/>
    <dgm:cxn modelId="{FA5F58A4-ECD4-45FB-BEE1-4D5CE9FE3F97}" type="presParOf" srcId="{CF992799-988A-4B2C-9089-71584B91FB3F}" destId="{472D6AD9-6223-4C3A-92B7-9DD3530AA223}" srcOrd="0" destOrd="0" presId="urn:microsoft.com/office/officeart/2008/layout/BendingPictureBlocks"/>
    <dgm:cxn modelId="{D996B2E6-D562-4936-88FF-55E74D92DC1B}" type="presParOf" srcId="{CF992799-988A-4B2C-9089-71584B91FB3F}" destId="{41A17C74-CBBC-4012-969D-FD36E8931452}" srcOrd="1" destOrd="0" presId="urn:microsoft.com/office/officeart/2008/layout/BendingPictureBlocks"/>
    <dgm:cxn modelId="{C4BF8F1A-716C-404A-8912-88632F39F75E}" type="presParOf" srcId="{3B4D4344-2828-43A9-ABB9-E20801A982F0}" destId="{AA287039-4B05-458A-BF6D-BE166FBABAFE}" srcOrd="5" destOrd="0" presId="urn:microsoft.com/office/officeart/2008/layout/BendingPictureBlocks"/>
    <dgm:cxn modelId="{6E161C4F-4BD9-455F-B278-3FF42C18614D}" type="presParOf" srcId="{3B4D4344-2828-43A9-ABB9-E20801A982F0}" destId="{8FC44D6A-2A3F-4875-A660-8CD7CD89C9DD}" srcOrd="6" destOrd="0" presId="urn:microsoft.com/office/officeart/2008/layout/BendingPictureBlocks"/>
    <dgm:cxn modelId="{042C5F5B-9FB3-4EB4-8EB1-FC8B87C67646}" type="presParOf" srcId="{8FC44D6A-2A3F-4875-A660-8CD7CD89C9DD}" destId="{29795FC5-D3C6-42E0-A11D-CFF3C21884CF}" srcOrd="0" destOrd="0" presId="urn:microsoft.com/office/officeart/2008/layout/BendingPictureBlocks"/>
    <dgm:cxn modelId="{8BE63577-D153-4503-832D-1AC98D6B99A0}" type="presParOf" srcId="{8FC44D6A-2A3F-4875-A660-8CD7CD89C9DD}" destId="{B4E905A6-6B88-4135-9EBA-C160D1708387}" srcOrd="1" destOrd="0" presId="urn:microsoft.com/office/officeart/2008/layout/BendingPictureBlock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F6FF7B-D5EC-4389-9111-C23299E37EA3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BF2B5DF-0ED3-4B84-AE7B-C46589F134F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информации</a:t>
          </a:r>
          <a:r>
            <a:rPr lang="ro-RO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096FCE3-3E47-4504-8FB4-2D4D50518845}" type="parTrans" cxnId="{1CF1F7C9-46CF-4845-B712-17BA3D2F42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32C1BD-670E-4AC5-9DF4-A2511CE86CCE}" type="sibTrans" cxnId="{1CF1F7C9-46CF-4845-B712-17BA3D2F42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5ABB26-5055-4E03-A0F8-229C0BE7657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Выбор коррекционных и обучающих методик</a:t>
          </a:r>
          <a:endParaRPr lang="en-US" dirty="0">
            <a:solidFill>
              <a:schemeClr val="tx1"/>
            </a:solidFill>
          </a:endParaRPr>
        </a:p>
      </dgm:t>
    </dgm:pt>
    <dgm:pt modelId="{F9B904B4-2F36-4F8C-97DD-13B8B6EC474D}" type="parTrans" cxnId="{A3A222DA-6D01-4907-B08C-C2CE86F722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8B1F30-9667-41CD-AC3F-48EE9C3916AC}" type="sibTrans" cxnId="{A3A222DA-6D01-4907-B08C-C2CE86F722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A7E039-82C2-4D0A-AAC9-438DEA96759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Общение с детьми</a:t>
          </a:r>
          <a:r>
            <a:rPr lang="ro-RO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740A1FC1-9A2A-4A6C-9703-E3362C06D649}" type="parTrans" cxnId="{883A1F98-1641-4FFD-8724-52DC3ACDAB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3BC11D-8947-4782-87E9-05BCDBC21E91}" type="sibTrans" cxnId="{883A1F98-1641-4FFD-8724-52DC3ACDAB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F4565C-51D0-449D-A473-7FCB6AE84B5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Обращение к ВМПК, администрации</a:t>
          </a:r>
          <a:endParaRPr lang="en-US" dirty="0">
            <a:solidFill>
              <a:schemeClr val="tx1"/>
            </a:solidFill>
          </a:endParaRPr>
        </a:p>
      </dgm:t>
    </dgm:pt>
    <dgm:pt modelId="{142EA22C-AFA9-43A3-AEEA-7E3E176914AF}" type="parTrans" cxnId="{0AB1E8FB-3222-4D2E-BE7C-CF6EE82194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57D95B-9618-4941-9006-02AF3A564A89}" type="sibTrans" cxnId="{0AB1E8FB-3222-4D2E-BE7C-CF6EE82194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952ACB-8E05-4B08-B0C4-2294DDA6F7D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Использование необходимых ресурсов</a:t>
          </a:r>
          <a:r>
            <a:rPr lang="ro-RO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14D1088-A267-44B0-BA80-3AE7D45454C6}" type="parTrans" cxnId="{0B2916EA-D841-4EE3-90C5-796BDF6C0E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EF6E4A-02C3-4FE0-AFD3-5FB3FEF98FBF}" type="sibTrans" cxnId="{0B2916EA-D841-4EE3-90C5-796BDF6C0E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96385C-69DE-4EB5-999A-EEF787AD37A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помощи для проведения занятий</a:t>
          </a:r>
          <a:endParaRPr lang="en-US" dirty="0">
            <a:solidFill>
              <a:schemeClr val="tx1"/>
            </a:solidFill>
          </a:endParaRPr>
        </a:p>
      </dgm:t>
    </dgm:pt>
    <dgm:pt modelId="{50385408-AF9F-41C8-8BCE-CA583C25993B}" type="parTrans" cxnId="{95D58F6B-6C90-4404-B0E7-9CD40D90B7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D7CB02-896E-45AB-B8D1-36DCB4259F98}" type="sibTrans" cxnId="{95D58F6B-6C90-4404-B0E7-9CD40D90B7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697B21-48E6-4A92-A697-60ECC777969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Участие в научно – методических семинарах, конференциях, форумах.</a:t>
          </a:r>
          <a:endParaRPr lang="en-US" dirty="0">
            <a:solidFill>
              <a:schemeClr val="tx1"/>
            </a:solidFill>
          </a:endParaRPr>
        </a:p>
      </dgm:t>
    </dgm:pt>
    <dgm:pt modelId="{88D18B3C-7DF0-4F90-AAC7-DAC8F80C7534}" type="parTrans" cxnId="{3E98E4C8-D1CD-4BEF-8D0F-03259C239C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BF07CE-6CBA-4CFE-9D2C-6C4E6ABD8E1E}" type="sibTrans" cxnId="{3E98E4C8-D1CD-4BEF-8D0F-03259C239C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FEE573-B9FC-4BC4-84B6-F60C866FF23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непрерывного образования, повышение квалификации</a:t>
          </a:r>
          <a:r>
            <a:rPr lang="ro-RO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FB120574-D361-4FC9-84A8-BD96656BD8D6}" type="parTrans" cxnId="{777ACA43-B7AA-41C1-97DE-13C660E45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B20CDA-2484-4D79-A8F0-666EAFF8E816}" type="sibTrans" cxnId="{777ACA43-B7AA-41C1-97DE-13C660E45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7625B7-144D-4BFF-AD7A-F08293424A05}" type="pres">
      <dgm:prSet presAssocID="{58F6FF7B-D5EC-4389-9111-C23299E37E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41C54-F7A9-4A06-9AFD-86F31417C31C}" type="pres">
      <dgm:prSet presAssocID="{5BF2B5DF-0ED3-4B84-AE7B-C46589F134F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D0646-7544-461A-ACE1-B64DE8E9276B}" type="pres">
      <dgm:prSet presAssocID="{4932C1BD-670E-4AC5-9DF4-A2511CE86CCE}" presName="sibTrans" presStyleCnt="0"/>
      <dgm:spPr/>
    </dgm:pt>
    <dgm:pt modelId="{2B9060AB-CD45-42B4-8339-22DC7CE1D723}" type="pres">
      <dgm:prSet presAssocID="{3F5ABB26-5055-4E03-A0F8-229C0BE7657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B8DC8-EA76-4C8E-BB21-FCFD00A9D735}" type="pres">
      <dgm:prSet presAssocID="{A08B1F30-9667-41CD-AC3F-48EE9C3916AC}" presName="sibTrans" presStyleCnt="0"/>
      <dgm:spPr/>
    </dgm:pt>
    <dgm:pt modelId="{5C90F272-F75E-4508-A433-0EA2E8F376AB}" type="pres">
      <dgm:prSet presAssocID="{BF96385C-69DE-4EB5-999A-EEF787AD37A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7DFFF-56CB-472E-8831-F821C4B18221}" type="pres">
      <dgm:prSet presAssocID="{37D7CB02-896E-45AB-B8D1-36DCB4259F98}" presName="sibTrans" presStyleCnt="0"/>
      <dgm:spPr/>
    </dgm:pt>
    <dgm:pt modelId="{65E03584-FCF8-412A-A858-06D878D8F0DB}" type="pres">
      <dgm:prSet presAssocID="{1CA7E039-82C2-4D0A-AAC9-438DEA96759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F5ED5-DEF3-4515-B5BD-69138DED892A}" type="pres">
      <dgm:prSet presAssocID="{603BC11D-8947-4782-87E9-05BCDBC21E91}" presName="sibTrans" presStyleCnt="0"/>
      <dgm:spPr/>
    </dgm:pt>
    <dgm:pt modelId="{76262213-2AB6-4101-872D-4845C76A38B4}" type="pres">
      <dgm:prSet presAssocID="{9EF4565C-51D0-449D-A473-7FCB6AE84B5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A67FE-0786-4F0D-BCC8-F8A66552E3DE}" type="pres">
      <dgm:prSet presAssocID="{5257D95B-9618-4941-9006-02AF3A564A89}" presName="sibTrans" presStyleCnt="0"/>
      <dgm:spPr/>
    </dgm:pt>
    <dgm:pt modelId="{EA664F21-3BA3-4A73-8CAB-2977B05FE091}" type="pres">
      <dgm:prSet presAssocID="{DC952ACB-8E05-4B08-B0C4-2294DDA6F7D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3E4BA-CA60-46C3-81FB-A45E02DD1756}" type="pres">
      <dgm:prSet presAssocID="{C3EF6E4A-02C3-4FE0-AFD3-5FB3FEF98FBF}" presName="sibTrans" presStyleCnt="0"/>
      <dgm:spPr/>
    </dgm:pt>
    <dgm:pt modelId="{0BCE31E0-E39E-4253-91E9-EF9F578AA2D5}" type="pres">
      <dgm:prSet presAssocID="{B2FEE573-B9FC-4BC4-84B6-F60C866FF23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AAB8E-EAE6-4A6E-BD17-374C6FFAB579}" type="pres">
      <dgm:prSet presAssocID="{00B20CDA-2484-4D79-A8F0-666EAFF8E816}" presName="sibTrans" presStyleCnt="0"/>
      <dgm:spPr/>
    </dgm:pt>
    <dgm:pt modelId="{912E4320-CF48-4754-B322-713C0A6694FE}" type="pres">
      <dgm:prSet presAssocID="{B2697B21-48E6-4A92-A697-60ECC777969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ABFE2F-6ECE-4082-959E-4ED484082B1B}" type="presOf" srcId="{3F5ABB26-5055-4E03-A0F8-229C0BE76575}" destId="{2B9060AB-CD45-42B4-8339-22DC7CE1D723}" srcOrd="0" destOrd="0" presId="urn:microsoft.com/office/officeart/2005/8/layout/default#2"/>
    <dgm:cxn modelId="{480C03F4-0843-4A3A-9C30-ACE11C999170}" type="presOf" srcId="{BF96385C-69DE-4EB5-999A-EEF787AD37AB}" destId="{5C90F272-F75E-4508-A433-0EA2E8F376AB}" srcOrd="0" destOrd="0" presId="urn:microsoft.com/office/officeart/2005/8/layout/default#2"/>
    <dgm:cxn modelId="{95D58F6B-6C90-4404-B0E7-9CD40D90B781}" srcId="{58F6FF7B-D5EC-4389-9111-C23299E37EA3}" destId="{BF96385C-69DE-4EB5-999A-EEF787AD37AB}" srcOrd="2" destOrd="0" parTransId="{50385408-AF9F-41C8-8BCE-CA583C25993B}" sibTransId="{37D7CB02-896E-45AB-B8D1-36DCB4259F98}"/>
    <dgm:cxn modelId="{0AB1E8FB-3222-4D2E-BE7C-CF6EE82194C8}" srcId="{58F6FF7B-D5EC-4389-9111-C23299E37EA3}" destId="{9EF4565C-51D0-449D-A473-7FCB6AE84B54}" srcOrd="4" destOrd="0" parTransId="{142EA22C-AFA9-43A3-AEEA-7E3E176914AF}" sibTransId="{5257D95B-9618-4941-9006-02AF3A564A89}"/>
    <dgm:cxn modelId="{486730D9-FAA5-44D9-B9E9-3CC9508C9F2D}" type="presOf" srcId="{1CA7E039-82C2-4D0A-AAC9-438DEA96759D}" destId="{65E03584-FCF8-412A-A858-06D878D8F0DB}" srcOrd="0" destOrd="0" presId="urn:microsoft.com/office/officeart/2005/8/layout/default#2"/>
    <dgm:cxn modelId="{A3A222DA-6D01-4907-B08C-C2CE86F7225A}" srcId="{58F6FF7B-D5EC-4389-9111-C23299E37EA3}" destId="{3F5ABB26-5055-4E03-A0F8-229C0BE76575}" srcOrd="1" destOrd="0" parTransId="{F9B904B4-2F36-4F8C-97DD-13B8B6EC474D}" sibTransId="{A08B1F30-9667-41CD-AC3F-48EE9C3916AC}"/>
    <dgm:cxn modelId="{0B2916EA-D841-4EE3-90C5-796BDF6C0E77}" srcId="{58F6FF7B-D5EC-4389-9111-C23299E37EA3}" destId="{DC952ACB-8E05-4B08-B0C4-2294DDA6F7DE}" srcOrd="5" destOrd="0" parTransId="{114D1088-A267-44B0-BA80-3AE7D45454C6}" sibTransId="{C3EF6E4A-02C3-4FE0-AFD3-5FB3FEF98FBF}"/>
    <dgm:cxn modelId="{3E98E4C8-D1CD-4BEF-8D0F-03259C239C1F}" srcId="{58F6FF7B-D5EC-4389-9111-C23299E37EA3}" destId="{B2697B21-48E6-4A92-A697-60ECC7779697}" srcOrd="7" destOrd="0" parTransId="{88D18B3C-7DF0-4F90-AAC7-DAC8F80C7534}" sibTransId="{D1BF07CE-6CBA-4CFE-9D2C-6C4E6ABD8E1E}"/>
    <dgm:cxn modelId="{F8E13D04-06D9-4D6C-BA43-E2006D1407B1}" type="presOf" srcId="{5BF2B5DF-0ED3-4B84-AE7B-C46589F134F7}" destId="{EDC41C54-F7A9-4A06-9AFD-86F31417C31C}" srcOrd="0" destOrd="0" presId="urn:microsoft.com/office/officeart/2005/8/layout/default#2"/>
    <dgm:cxn modelId="{E7A278FA-1816-4CD5-AB28-DC1B150334BD}" type="presOf" srcId="{B2FEE573-B9FC-4BC4-84B6-F60C866FF231}" destId="{0BCE31E0-E39E-4253-91E9-EF9F578AA2D5}" srcOrd="0" destOrd="0" presId="urn:microsoft.com/office/officeart/2005/8/layout/default#2"/>
    <dgm:cxn modelId="{5F6A78ED-09D1-4B90-ACE6-6CE3B83C08DE}" type="presOf" srcId="{B2697B21-48E6-4A92-A697-60ECC7779697}" destId="{912E4320-CF48-4754-B322-713C0A6694FE}" srcOrd="0" destOrd="0" presId="urn:microsoft.com/office/officeart/2005/8/layout/default#2"/>
    <dgm:cxn modelId="{4DA30A6D-8E32-45EC-BA84-0EE9C853FB7A}" type="presOf" srcId="{DC952ACB-8E05-4B08-B0C4-2294DDA6F7DE}" destId="{EA664F21-3BA3-4A73-8CAB-2977B05FE091}" srcOrd="0" destOrd="0" presId="urn:microsoft.com/office/officeart/2005/8/layout/default#2"/>
    <dgm:cxn modelId="{C3E1B5C0-CE8F-44E1-9E74-7F2D18E222E1}" type="presOf" srcId="{9EF4565C-51D0-449D-A473-7FCB6AE84B54}" destId="{76262213-2AB6-4101-872D-4845C76A38B4}" srcOrd="0" destOrd="0" presId="urn:microsoft.com/office/officeart/2005/8/layout/default#2"/>
    <dgm:cxn modelId="{883A1F98-1641-4FFD-8724-52DC3ACDAB52}" srcId="{58F6FF7B-D5EC-4389-9111-C23299E37EA3}" destId="{1CA7E039-82C2-4D0A-AAC9-438DEA96759D}" srcOrd="3" destOrd="0" parTransId="{740A1FC1-9A2A-4A6C-9703-E3362C06D649}" sibTransId="{603BC11D-8947-4782-87E9-05BCDBC21E91}"/>
    <dgm:cxn modelId="{1DF0641E-E1F3-43F2-94F6-7FFF4B2F4EC7}" type="presOf" srcId="{58F6FF7B-D5EC-4389-9111-C23299E37EA3}" destId="{077625B7-144D-4BFF-AD7A-F08293424A05}" srcOrd="0" destOrd="0" presId="urn:microsoft.com/office/officeart/2005/8/layout/default#2"/>
    <dgm:cxn modelId="{1CF1F7C9-46CF-4845-B712-17BA3D2F427C}" srcId="{58F6FF7B-D5EC-4389-9111-C23299E37EA3}" destId="{5BF2B5DF-0ED3-4B84-AE7B-C46589F134F7}" srcOrd="0" destOrd="0" parTransId="{1096FCE3-3E47-4504-8FB4-2D4D50518845}" sibTransId="{4932C1BD-670E-4AC5-9DF4-A2511CE86CCE}"/>
    <dgm:cxn modelId="{777ACA43-B7AA-41C1-97DE-13C660E45F13}" srcId="{58F6FF7B-D5EC-4389-9111-C23299E37EA3}" destId="{B2FEE573-B9FC-4BC4-84B6-F60C866FF231}" srcOrd="6" destOrd="0" parTransId="{FB120574-D361-4FC9-84A8-BD96656BD8D6}" sibTransId="{00B20CDA-2484-4D79-A8F0-666EAFF8E816}"/>
    <dgm:cxn modelId="{52C6EB14-EAEF-42F4-9997-40A26F1D6EA0}" type="presParOf" srcId="{077625B7-144D-4BFF-AD7A-F08293424A05}" destId="{EDC41C54-F7A9-4A06-9AFD-86F31417C31C}" srcOrd="0" destOrd="0" presId="urn:microsoft.com/office/officeart/2005/8/layout/default#2"/>
    <dgm:cxn modelId="{B9A3B011-1251-4781-8E9B-06FAFFDFFB5C}" type="presParOf" srcId="{077625B7-144D-4BFF-AD7A-F08293424A05}" destId="{578D0646-7544-461A-ACE1-B64DE8E9276B}" srcOrd="1" destOrd="0" presId="urn:microsoft.com/office/officeart/2005/8/layout/default#2"/>
    <dgm:cxn modelId="{2EE1ECD4-F683-4186-BF26-D66CAF317D5E}" type="presParOf" srcId="{077625B7-144D-4BFF-AD7A-F08293424A05}" destId="{2B9060AB-CD45-42B4-8339-22DC7CE1D723}" srcOrd="2" destOrd="0" presId="urn:microsoft.com/office/officeart/2005/8/layout/default#2"/>
    <dgm:cxn modelId="{E543BDFA-EAA2-408D-8B33-06F32886D614}" type="presParOf" srcId="{077625B7-144D-4BFF-AD7A-F08293424A05}" destId="{0FEB8DC8-EA76-4C8E-BB21-FCFD00A9D735}" srcOrd="3" destOrd="0" presId="urn:microsoft.com/office/officeart/2005/8/layout/default#2"/>
    <dgm:cxn modelId="{6EAF88BD-68C6-4611-9534-EB30AF048E22}" type="presParOf" srcId="{077625B7-144D-4BFF-AD7A-F08293424A05}" destId="{5C90F272-F75E-4508-A433-0EA2E8F376AB}" srcOrd="4" destOrd="0" presId="urn:microsoft.com/office/officeart/2005/8/layout/default#2"/>
    <dgm:cxn modelId="{6A5885E0-6A16-412A-9F27-15366C29FDF3}" type="presParOf" srcId="{077625B7-144D-4BFF-AD7A-F08293424A05}" destId="{06B7DFFF-56CB-472E-8831-F821C4B18221}" srcOrd="5" destOrd="0" presId="urn:microsoft.com/office/officeart/2005/8/layout/default#2"/>
    <dgm:cxn modelId="{204C839A-DD82-4031-A88D-4D9E81A8ED96}" type="presParOf" srcId="{077625B7-144D-4BFF-AD7A-F08293424A05}" destId="{65E03584-FCF8-412A-A858-06D878D8F0DB}" srcOrd="6" destOrd="0" presId="urn:microsoft.com/office/officeart/2005/8/layout/default#2"/>
    <dgm:cxn modelId="{0D28C4F1-8C80-44C8-93F2-9B7EC94FC31E}" type="presParOf" srcId="{077625B7-144D-4BFF-AD7A-F08293424A05}" destId="{514F5ED5-DEF3-4515-B5BD-69138DED892A}" srcOrd="7" destOrd="0" presId="urn:microsoft.com/office/officeart/2005/8/layout/default#2"/>
    <dgm:cxn modelId="{886E71BE-0805-40C5-A3BE-E51173D09BF1}" type="presParOf" srcId="{077625B7-144D-4BFF-AD7A-F08293424A05}" destId="{76262213-2AB6-4101-872D-4845C76A38B4}" srcOrd="8" destOrd="0" presId="urn:microsoft.com/office/officeart/2005/8/layout/default#2"/>
    <dgm:cxn modelId="{EAB531A4-45B8-4491-9E9C-A5787ABF7A4E}" type="presParOf" srcId="{077625B7-144D-4BFF-AD7A-F08293424A05}" destId="{983A67FE-0786-4F0D-BCC8-F8A66552E3DE}" srcOrd="9" destOrd="0" presId="urn:microsoft.com/office/officeart/2005/8/layout/default#2"/>
    <dgm:cxn modelId="{676BA827-510C-47BD-99C2-B050E8A6CD87}" type="presParOf" srcId="{077625B7-144D-4BFF-AD7A-F08293424A05}" destId="{EA664F21-3BA3-4A73-8CAB-2977B05FE091}" srcOrd="10" destOrd="0" presId="urn:microsoft.com/office/officeart/2005/8/layout/default#2"/>
    <dgm:cxn modelId="{8C995F84-DBC0-4062-B2F1-08041F336FBE}" type="presParOf" srcId="{077625B7-144D-4BFF-AD7A-F08293424A05}" destId="{5923E4BA-CA60-46C3-81FB-A45E02DD1756}" srcOrd="11" destOrd="0" presId="urn:microsoft.com/office/officeart/2005/8/layout/default#2"/>
    <dgm:cxn modelId="{CB19E2A7-40D8-4B45-88D1-9B4962CDC5A9}" type="presParOf" srcId="{077625B7-144D-4BFF-AD7A-F08293424A05}" destId="{0BCE31E0-E39E-4253-91E9-EF9F578AA2D5}" srcOrd="12" destOrd="0" presId="urn:microsoft.com/office/officeart/2005/8/layout/default#2"/>
    <dgm:cxn modelId="{634A667E-6E5B-4D8D-9CD2-8F6C1DF4E70C}" type="presParOf" srcId="{077625B7-144D-4BFF-AD7A-F08293424A05}" destId="{517AAB8E-EAE6-4A6E-BD17-374C6FFAB579}" srcOrd="13" destOrd="0" presId="urn:microsoft.com/office/officeart/2005/8/layout/default#2"/>
    <dgm:cxn modelId="{F30A1E19-8766-42CD-B0A2-0FB531158489}" type="presParOf" srcId="{077625B7-144D-4BFF-AD7A-F08293424A05}" destId="{912E4320-CF48-4754-B322-713C0A6694FE}" srcOrd="14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0C0361-A9D9-457A-88B7-9F766CEED199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CB31F9-9558-4197-819B-50FF5315A92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100" dirty="0" smtClean="0"/>
            <a:t>Соблюдение и уважение</a:t>
          </a:r>
          <a:r>
            <a:rPr lang="ro-RO" sz="3100" dirty="0" smtClean="0"/>
            <a:t> </a:t>
          </a:r>
          <a:endParaRPr lang="en-US" sz="3100" dirty="0"/>
        </a:p>
      </dgm:t>
    </dgm:pt>
    <dgm:pt modelId="{2F329DBE-6171-4C98-9E63-67ACE41924EB}" type="parTrans" cxnId="{0F4B4758-1893-4DB8-890D-D59D1F994B29}">
      <dgm:prSet/>
      <dgm:spPr/>
      <dgm:t>
        <a:bodyPr/>
        <a:lstStyle/>
        <a:p>
          <a:endParaRPr lang="en-US"/>
        </a:p>
      </dgm:t>
    </dgm:pt>
    <dgm:pt modelId="{270D4129-E29A-4A8F-847A-A52B7A6BD5FB}" type="sibTrans" cxnId="{0F4B4758-1893-4DB8-890D-D59D1F994B29}">
      <dgm:prSet/>
      <dgm:spPr/>
      <dgm:t>
        <a:bodyPr/>
        <a:lstStyle/>
        <a:p>
          <a:endParaRPr lang="en-US"/>
        </a:p>
      </dgm:t>
    </dgm:pt>
    <dgm:pt modelId="{3A3376D0-8FBD-4068-8046-F5969F51F281}">
      <dgm:prSet phldrT="[Text]"/>
      <dgm:spPr/>
      <dgm:t>
        <a:bodyPr/>
        <a:lstStyle/>
        <a:p>
          <a:r>
            <a:rPr lang="ru-RU" dirty="0" smtClean="0"/>
            <a:t>принципов ИО</a:t>
          </a:r>
          <a:r>
            <a:rPr lang="ro-RO" dirty="0" smtClean="0"/>
            <a:t> </a:t>
          </a:r>
          <a:endParaRPr lang="en-US" dirty="0"/>
        </a:p>
      </dgm:t>
    </dgm:pt>
    <dgm:pt modelId="{A2778763-7A08-423D-BE6C-3AD464434A83}" type="parTrans" cxnId="{8CA261C3-584E-4006-9126-6196E0B790EA}">
      <dgm:prSet/>
      <dgm:spPr/>
      <dgm:t>
        <a:bodyPr/>
        <a:lstStyle/>
        <a:p>
          <a:endParaRPr lang="en-US"/>
        </a:p>
      </dgm:t>
    </dgm:pt>
    <dgm:pt modelId="{30A05552-0A02-4126-A8FA-557FA2A88A55}" type="sibTrans" cxnId="{8CA261C3-584E-4006-9126-6196E0B790EA}">
      <dgm:prSet/>
      <dgm:spPr/>
      <dgm:t>
        <a:bodyPr/>
        <a:lstStyle/>
        <a:p>
          <a:endParaRPr lang="en-US"/>
        </a:p>
      </dgm:t>
    </dgm:pt>
    <dgm:pt modelId="{0158D87B-C4D9-4379-84A0-79326C2B1A85}">
      <dgm:prSet phldrT="[Text]"/>
      <dgm:spPr/>
      <dgm:t>
        <a:bodyPr/>
        <a:lstStyle/>
        <a:p>
          <a:r>
            <a:rPr lang="ru-RU" dirty="0" smtClean="0"/>
            <a:t>нормативных документов</a:t>
          </a:r>
          <a:r>
            <a:rPr lang="ro-RO" dirty="0" smtClean="0"/>
            <a:t> </a:t>
          </a:r>
          <a:endParaRPr lang="en-US" dirty="0"/>
        </a:p>
      </dgm:t>
    </dgm:pt>
    <dgm:pt modelId="{7EC12564-5610-44E5-9177-10093B63768B}" type="parTrans" cxnId="{4B1A1E57-2B0C-4819-86A9-96FF8D865265}">
      <dgm:prSet/>
      <dgm:spPr/>
      <dgm:t>
        <a:bodyPr/>
        <a:lstStyle/>
        <a:p>
          <a:endParaRPr lang="en-US"/>
        </a:p>
      </dgm:t>
    </dgm:pt>
    <dgm:pt modelId="{52C930CB-A42B-4F13-A162-F6A7C9DBA2AC}" type="sibTrans" cxnId="{4B1A1E57-2B0C-4819-86A9-96FF8D865265}">
      <dgm:prSet/>
      <dgm:spPr/>
      <dgm:t>
        <a:bodyPr/>
        <a:lstStyle/>
        <a:p>
          <a:endParaRPr lang="en-US"/>
        </a:p>
      </dgm:t>
    </dgm:pt>
    <dgm:pt modelId="{219C4C68-F614-4EE9-8B87-9EFD2994E31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100" dirty="0" smtClean="0"/>
            <a:t>реализация</a:t>
          </a:r>
          <a:r>
            <a:rPr lang="ro-RO" sz="3100" dirty="0" smtClean="0"/>
            <a:t> </a:t>
          </a:r>
          <a:endParaRPr lang="en-US" sz="3100" dirty="0"/>
        </a:p>
      </dgm:t>
    </dgm:pt>
    <dgm:pt modelId="{552DDB6C-6871-4577-8D05-10E3C27E5CA4}" type="parTrans" cxnId="{3655159C-C688-4DF5-B149-761EDF831D4F}">
      <dgm:prSet/>
      <dgm:spPr/>
      <dgm:t>
        <a:bodyPr/>
        <a:lstStyle/>
        <a:p>
          <a:endParaRPr lang="en-US"/>
        </a:p>
      </dgm:t>
    </dgm:pt>
    <dgm:pt modelId="{AA86C185-6254-42C2-A73B-C613417731F8}" type="sibTrans" cxnId="{3655159C-C688-4DF5-B149-761EDF831D4F}">
      <dgm:prSet/>
      <dgm:spPr/>
      <dgm:t>
        <a:bodyPr/>
        <a:lstStyle/>
        <a:p>
          <a:endParaRPr lang="en-US"/>
        </a:p>
      </dgm:t>
    </dgm:pt>
    <dgm:pt modelId="{AAE9A290-D79F-41FD-96F7-2ECEEF907488}">
      <dgm:prSet phldrT="[Text]"/>
      <dgm:spPr/>
      <dgm:t>
        <a:bodyPr/>
        <a:lstStyle/>
        <a:p>
          <a:r>
            <a:rPr lang="ru-RU" dirty="0" smtClean="0"/>
            <a:t>целей</a:t>
          </a:r>
          <a:r>
            <a:rPr lang="ro-RO" dirty="0" smtClean="0"/>
            <a:t> </a:t>
          </a:r>
          <a:endParaRPr lang="en-US" dirty="0"/>
        </a:p>
      </dgm:t>
    </dgm:pt>
    <dgm:pt modelId="{DC712716-9722-42EC-A055-CCFA9CB19969}" type="parTrans" cxnId="{E70656CD-5664-46DB-9AC7-9A6766036349}">
      <dgm:prSet/>
      <dgm:spPr/>
      <dgm:t>
        <a:bodyPr/>
        <a:lstStyle/>
        <a:p>
          <a:endParaRPr lang="en-US"/>
        </a:p>
      </dgm:t>
    </dgm:pt>
    <dgm:pt modelId="{C3F12AEE-8546-490D-A518-87098E06395A}" type="sibTrans" cxnId="{E70656CD-5664-46DB-9AC7-9A6766036349}">
      <dgm:prSet/>
      <dgm:spPr/>
      <dgm:t>
        <a:bodyPr/>
        <a:lstStyle/>
        <a:p>
          <a:endParaRPr lang="en-US"/>
        </a:p>
      </dgm:t>
    </dgm:pt>
    <dgm:pt modelId="{9C78A306-E17C-4694-894D-391C2B521547}">
      <dgm:prSet phldrT="[Text]"/>
      <dgm:spPr/>
      <dgm:t>
        <a:bodyPr/>
        <a:lstStyle/>
        <a:p>
          <a:r>
            <a:rPr lang="ru-RU" dirty="0" smtClean="0"/>
            <a:t>технологий</a:t>
          </a:r>
          <a:r>
            <a:rPr lang="ro-RO" dirty="0" smtClean="0"/>
            <a:t> </a:t>
          </a:r>
          <a:endParaRPr lang="en-US" dirty="0"/>
        </a:p>
      </dgm:t>
    </dgm:pt>
    <dgm:pt modelId="{A02B272A-F837-4427-9E50-1A5D7361CA62}" type="parTrans" cxnId="{7A92DAC4-D7EC-4DC5-9B40-27E13DA5BAE3}">
      <dgm:prSet/>
      <dgm:spPr/>
      <dgm:t>
        <a:bodyPr/>
        <a:lstStyle/>
        <a:p>
          <a:endParaRPr lang="en-US"/>
        </a:p>
      </dgm:t>
    </dgm:pt>
    <dgm:pt modelId="{EDDAE2CE-E731-41A2-AD5F-F4D0E278BE1C}" type="sibTrans" cxnId="{7A92DAC4-D7EC-4DC5-9B40-27E13DA5BAE3}">
      <dgm:prSet/>
      <dgm:spPr/>
      <dgm:t>
        <a:bodyPr/>
        <a:lstStyle/>
        <a:p>
          <a:endParaRPr lang="en-US"/>
        </a:p>
      </dgm:t>
    </dgm:pt>
    <dgm:pt modelId="{18151656-4BC3-4B88-B43E-B8025C4A5E3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100" dirty="0" smtClean="0"/>
            <a:t>Координация</a:t>
          </a:r>
          <a:r>
            <a:rPr lang="ro-RO" sz="3100" dirty="0" smtClean="0"/>
            <a:t> </a:t>
          </a:r>
          <a:endParaRPr lang="en-US" sz="3100" dirty="0"/>
        </a:p>
      </dgm:t>
    </dgm:pt>
    <dgm:pt modelId="{CCB460C3-3AB3-47A3-AF95-157B85A70C30}" type="parTrans" cxnId="{0EAB0D17-ACCE-4EE7-9C50-615A0F8D14C7}">
      <dgm:prSet/>
      <dgm:spPr/>
      <dgm:t>
        <a:bodyPr/>
        <a:lstStyle/>
        <a:p>
          <a:endParaRPr lang="en-US"/>
        </a:p>
      </dgm:t>
    </dgm:pt>
    <dgm:pt modelId="{D29E7384-AF75-4143-8757-3390491A15FB}" type="sibTrans" cxnId="{0EAB0D17-ACCE-4EE7-9C50-615A0F8D14C7}">
      <dgm:prSet/>
      <dgm:spPr/>
      <dgm:t>
        <a:bodyPr/>
        <a:lstStyle/>
        <a:p>
          <a:endParaRPr lang="en-US"/>
        </a:p>
      </dgm:t>
    </dgm:pt>
    <dgm:pt modelId="{BD2BAD07-02B8-4B37-9F25-65E699CF5259}">
      <dgm:prSet phldrT="[Text]"/>
      <dgm:spPr/>
      <dgm:t>
        <a:bodyPr/>
        <a:lstStyle/>
        <a:p>
          <a:r>
            <a:rPr lang="ru-RU" dirty="0" smtClean="0"/>
            <a:t>Работы РЦ</a:t>
          </a:r>
          <a:endParaRPr lang="en-US" dirty="0"/>
        </a:p>
      </dgm:t>
    </dgm:pt>
    <dgm:pt modelId="{CC51B590-2CA8-402F-90D8-2CBC0F3758A0}" type="parTrans" cxnId="{A659BF3C-1867-49F5-9A7F-AFA5EF0031B7}">
      <dgm:prSet/>
      <dgm:spPr/>
      <dgm:t>
        <a:bodyPr/>
        <a:lstStyle/>
        <a:p>
          <a:endParaRPr lang="en-US"/>
        </a:p>
      </dgm:t>
    </dgm:pt>
    <dgm:pt modelId="{2654897E-6A8D-4878-A6B5-9E560046BAFB}" type="sibTrans" cxnId="{A659BF3C-1867-49F5-9A7F-AFA5EF0031B7}">
      <dgm:prSet/>
      <dgm:spPr/>
      <dgm:t>
        <a:bodyPr/>
        <a:lstStyle/>
        <a:p>
          <a:endParaRPr lang="en-US"/>
        </a:p>
      </dgm:t>
    </dgm:pt>
    <dgm:pt modelId="{87018658-D5CF-48BA-B9B8-075AEDD0335C}">
      <dgm:prSet phldrT="[Text]"/>
      <dgm:spPr/>
      <dgm:t>
        <a:bodyPr/>
        <a:lstStyle/>
        <a:p>
          <a:r>
            <a:rPr lang="ru-RU" dirty="0" smtClean="0"/>
            <a:t>Семья</a:t>
          </a:r>
          <a:endParaRPr lang="en-US" dirty="0"/>
        </a:p>
      </dgm:t>
    </dgm:pt>
    <dgm:pt modelId="{971810D5-A14A-446D-B888-FCFD3CEE5BFE}" type="parTrans" cxnId="{74F0FD55-11C4-41F2-91F9-077A79AA6625}">
      <dgm:prSet/>
      <dgm:spPr/>
      <dgm:t>
        <a:bodyPr/>
        <a:lstStyle/>
        <a:p>
          <a:endParaRPr lang="en-US"/>
        </a:p>
      </dgm:t>
    </dgm:pt>
    <dgm:pt modelId="{316A7BFB-28B9-4AEB-9431-AA8F15E2BA4C}" type="sibTrans" cxnId="{74F0FD55-11C4-41F2-91F9-077A79AA6625}">
      <dgm:prSet/>
      <dgm:spPr/>
      <dgm:t>
        <a:bodyPr/>
        <a:lstStyle/>
        <a:p>
          <a:endParaRPr lang="en-US"/>
        </a:p>
      </dgm:t>
    </dgm:pt>
    <dgm:pt modelId="{FBBAD253-624B-4A7A-80A2-18167D326495}">
      <dgm:prSet/>
      <dgm:spPr/>
      <dgm:t>
        <a:bodyPr/>
        <a:lstStyle/>
        <a:p>
          <a:r>
            <a:rPr lang="ru-RU" dirty="0" smtClean="0"/>
            <a:t>правил</a:t>
          </a:r>
          <a:r>
            <a:rPr lang="ro-RO" dirty="0" smtClean="0"/>
            <a:t> </a:t>
          </a:r>
          <a:endParaRPr lang="en-US" dirty="0"/>
        </a:p>
      </dgm:t>
    </dgm:pt>
    <dgm:pt modelId="{7CED954C-66CA-4BAF-B5CB-19F6D1A60545}" type="parTrans" cxnId="{5CEC1AE8-210E-4610-8090-13E3A938C1A2}">
      <dgm:prSet/>
      <dgm:spPr/>
      <dgm:t>
        <a:bodyPr/>
        <a:lstStyle/>
        <a:p>
          <a:endParaRPr lang="en-US"/>
        </a:p>
      </dgm:t>
    </dgm:pt>
    <dgm:pt modelId="{BB0AA2F7-2D03-4EE2-A582-BCFD6F3585C3}" type="sibTrans" cxnId="{5CEC1AE8-210E-4610-8090-13E3A938C1A2}">
      <dgm:prSet/>
      <dgm:spPr/>
      <dgm:t>
        <a:bodyPr/>
        <a:lstStyle/>
        <a:p>
          <a:endParaRPr lang="en-US"/>
        </a:p>
      </dgm:t>
    </dgm:pt>
    <dgm:pt modelId="{B79568BC-39B1-4A7D-8110-B15BC26255F8}">
      <dgm:prSet/>
      <dgm:spPr/>
      <dgm:t>
        <a:bodyPr/>
        <a:lstStyle/>
        <a:p>
          <a:r>
            <a:rPr lang="ru-RU" dirty="0" smtClean="0"/>
            <a:t>детей</a:t>
          </a:r>
          <a:r>
            <a:rPr lang="ro-RO" dirty="0" smtClean="0"/>
            <a:t> </a:t>
          </a:r>
          <a:endParaRPr lang="en-US" dirty="0"/>
        </a:p>
      </dgm:t>
    </dgm:pt>
    <dgm:pt modelId="{F06AA048-9B65-40EE-834A-7E305D71783E}" type="parTrans" cxnId="{373B2EA5-75E7-450F-B0AF-28F352DE4514}">
      <dgm:prSet/>
      <dgm:spPr/>
      <dgm:t>
        <a:bodyPr/>
        <a:lstStyle/>
        <a:p>
          <a:endParaRPr lang="en-US"/>
        </a:p>
      </dgm:t>
    </dgm:pt>
    <dgm:pt modelId="{2CE70BA0-A043-4307-A250-8F907AFE4DFD}" type="sibTrans" cxnId="{373B2EA5-75E7-450F-B0AF-28F352DE4514}">
      <dgm:prSet/>
      <dgm:spPr/>
      <dgm:t>
        <a:bodyPr/>
        <a:lstStyle/>
        <a:p>
          <a:endParaRPr lang="en-US"/>
        </a:p>
      </dgm:t>
    </dgm:pt>
    <dgm:pt modelId="{2C56F1EC-FB90-4D2E-B039-63DEBECE8F94}">
      <dgm:prSet/>
      <dgm:spPr/>
      <dgm:t>
        <a:bodyPr/>
        <a:lstStyle/>
        <a:p>
          <a:r>
            <a:rPr lang="ru-RU" dirty="0" smtClean="0"/>
            <a:t>функций</a:t>
          </a:r>
          <a:r>
            <a:rPr lang="ro-RO" dirty="0" smtClean="0"/>
            <a:t> </a:t>
          </a:r>
          <a:endParaRPr lang="en-US" dirty="0"/>
        </a:p>
      </dgm:t>
    </dgm:pt>
    <dgm:pt modelId="{E55E2469-6269-44F8-87E8-6FC6EB11D398}" type="parTrans" cxnId="{EE0D4410-FA16-4954-AF2D-9F30DF75BDB0}">
      <dgm:prSet/>
      <dgm:spPr/>
      <dgm:t>
        <a:bodyPr/>
        <a:lstStyle/>
        <a:p>
          <a:endParaRPr lang="en-US"/>
        </a:p>
      </dgm:t>
    </dgm:pt>
    <dgm:pt modelId="{0D9B1A43-3227-43E6-881C-677D3371FA03}" type="sibTrans" cxnId="{EE0D4410-FA16-4954-AF2D-9F30DF75BDB0}">
      <dgm:prSet/>
      <dgm:spPr/>
      <dgm:t>
        <a:bodyPr/>
        <a:lstStyle/>
        <a:p>
          <a:endParaRPr lang="en-US"/>
        </a:p>
      </dgm:t>
    </dgm:pt>
    <dgm:pt modelId="{B0A70376-4DD9-4633-BCE5-8CFD92045459}">
      <dgm:prSet/>
      <dgm:spPr/>
      <dgm:t>
        <a:bodyPr/>
        <a:lstStyle/>
        <a:p>
          <a:r>
            <a:rPr lang="ru-RU" dirty="0" smtClean="0"/>
            <a:t>планов</a:t>
          </a:r>
          <a:r>
            <a:rPr lang="ro-RO" dirty="0" smtClean="0"/>
            <a:t> </a:t>
          </a:r>
          <a:endParaRPr lang="en-US" dirty="0"/>
        </a:p>
      </dgm:t>
    </dgm:pt>
    <dgm:pt modelId="{33499548-E119-45B4-9AA5-F47B7B2818EF}" type="parTrans" cxnId="{D56CA2AF-914D-42F8-B7E8-8F0CD6E6A914}">
      <dgm:prSet/>
      <dgm:spPr/>
      <dgm:t>
        <a:bodyPr/>
        <a:lstStyle/>
        <a:p>
          <a:endParaRPr lang="en-US"/>
        </a:p>
      </dgm:t>
    </dgm:pt>
    <dgm:pt modelId="{9B279A26-F7BE-4FC3-8E73-92B44BA515A2}" type="sibTrans" cxnId="{D56CA2AF-914D-42F8-B7E8-8F0CD6E6A914}">
      <dgm:prSet/>
      <dgm:spPr/>
      <dgm:t>
        <a:bodyPr/>
        <a:lstStyle/>
        <a:p>
          <a:endParaRPr lang="en-US"/>
        </a:p>
      </dgm:t>
    </dgm:pt>
    <dgm:pt modelId="{0CDB89FA-57C2-414E-B0AF-DDD1E6C1A250}">
      <dgm:prSet/>
      <dgm:spPr/>
      <dgm:t>
        <a:bodyPr/>
        <a:lstStyle/>
        <a:p>
          <a:r>
            <a:rPr lang="ru-RU" dirty="0" smtClean="0"/>
            <a:t>ВМПК</a:t>
          </a:r>
          <a:endParaRPr lang="en-US" dirty="0"/>
        </a:p>
      </dgm:t>
    </dgm:pt>
    <dgm:pt modelId="{5970F9D9-B5B4-4859-A26B-30AADBF4421B}" type="parTrans" cxnId="{AD6EAEE5-1865-4948-A90E-6817239F89C8}">
      <dgm:prSet/>
      <dgm:spPr/>
      <dgm:t>
        <a:bodyPr/>
        <a:lstStyle/>
        <a:p>
          <a:endParaRPr lang="en-US"/>
        </a:p>
      </dgm:t>
    </dgm:pt>
    <dgm:pt modelId="{D9E891FF-2666-4D30-B3A5-660E33FE28BC}" type="sibTrans" cxnId="{AD6EAEE5-1865-4948-A90E-6817239F89C8}">
      <dgm:prSet/>
      <dgm:spPr/>
      <dgm:t>
        <a:bodyPr/>
        <a:lstStyle/>
        <a:p>
          <a:endParaRPr lang="en-US"/>
        </a:p>
      </dgm:t>
    </dgm:pt>
    <dgm:pt modelId="{A1333AAB-61A9-4DE4-8760-497A8CE8124B}">
      <dgm:prSet/>
      <dgm:spPr/>
      <dgm:t>
        <a:bodyPr/>
        <a:lstStyle/>
        <a:p>
          <a:r>
            <a:rPr lang="ru-RU" dirty="0" smtClean="0"/>
            <a:t>Дети</a:t>
          </a:r>
          <a:endParaRPr lang="en-US" dirty="0"/>
        </a:p>
      </dgm:t>
    </dgm:pt>
    <dgm:pt modelId="{D9329B5E-CED7-4438-A2B4-3A30393D5DD5}" type="parTrans" cxnId="{856BB759-7EB5-4126-B5E0-F9BF01E16CB6}">
      <dgm:prSet/>
      <dgm:spPr/>
      <dgm:t>
        <a:bodyPr/>
        <a:lstStyle/>
        <a:p>
          <a:endParaRPr lang="en-US"/>
        </a:p>
      </dgm:t>
    </dgm:pt>
    <dgm:pt modelId="{70E3967B-2FA5-4005-AB45-9D39C5005D26}" type="sibTrans" cxnId="{856BB759-7EB5-4126-B5E0-F9BF01E16CB6}">
      <dgm:prSet/>
      <dgm:spPr/>
      <dgm:t>
        <a:bodyPr/>
        <a:lstStyle/>
        <a:p>
          <a:endParaRPr lang="en-US"/>
        </a:p>
      </dgm:t>
    </dgm:pt>
    <dgm:pt modelId="{70A57E6D-167A-44FD-B637-8F446F347399}" type="pres">
      <dgm:prSet presAssocID="{570C0361-A9D9-457A-88B7-9F766CEED1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1CA365-09EE-437D-BB0D-567C0DB6FDE5}" type="pres">
      <dgm:prSet presAssocID="{D9CB31F9-9558-4197-819B-50FF5315A925}" presName="compNode" presStyleCnt="0"/>
      <dgm:spPr/>
      <dgm:t>
        <a:bodyPr/>
        <a:lstStyle/>
        <a:p>
          <a:endParaRPr lang="en-US"/>
        </a:p>
      </dgm:t>
    </dgm:pt>
    <dgm:pt modelId="{862ED9EB-8FD3-4F83-BAD5-95487BDA39FA}" type="pres">
      <dgm:prSet presAssocID="{D9CB31F9-9558-4197-819B-50FF5315A925}" presName="aNode" presStyleLbl="bgShp" presStyleIdx="0" presStyleCnt="3"/>
      <dgm:spPr/>
      <dgm:t>
        <a:bodyPr/>
        <a:lstStyle/>
        <a:p>
          <a:endParaRPr lang="en-US"/>
        </a:p>
      </dgm:t>
    </dgm:pt>
    <dgm:pt modelId="{E4837FE3-2D7F-478A-8BBB-05BECB712398}" type="pres">
      <dgm:prSet presAssocID="{D9CB31F9-9558-4197-819B-50FF5315A925}" presName="textNode" presStyleLbl="bgShp" presStyleIdx="0" presStyleCnt="3"/>
      <dgm:spPr/>
      <dgm:t>
        <a:bodyPr/>
        <a:lstStyle/>
        <a:p>
          <a:endParaRPr lang="en-US"/>
        </a:p>
      </dgm:t>
    </dgm:pt>
    <dgm:pt modelId="{AAEDFCB4-980D-4C18-A95C-479D76482E6F}" type="pres">
      <dgm:prSet presAssocID="{D9CB31F9-9558-4197-819B-50FF5315A925}" presName="compChildNode" presStyleCnt="0"/>
      <dgm:spPr/>
      <dgm:t>
        <a:bodyPr/>
        <a:lstStyle/>
        <a:p>
          <a:endParaRPr lang="en-US"/>
        </a:p>
      </dgm:t>
    </dgm:pt>
    <dgm:pt modelId="{E0972324-2FDE-4CBE-BD52-CAC47F46D125}" type="pres">
      <dgm:prSet presAssocID="{D9CB31F9-9558-4197-819B-50FF5315A925}" presName="theInnerList" presStyleCnt="0"/>
      <dgm:spPr/>
      <dgm:t>
        <a:bodyPr/>
        <a:lstStyle/>
        <a:p>
          <a:endParaRPr lang="en-US"/>
        </a:p>
      </dgm:t>
    </dgm:pt>
    <dgm:pt modelId="{288603F9-E174-479D-8FB4-F912D5CB81B5}" type="pres">
      <dgm:prSet presAssocID="{B79568BC-39B1-4A7D-8110-B15BC26255F8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A9F81-D860-4DF9-8604-3DDCAEA6FE86}" type="pres">
      <dgm:prSet presAssocID="{B79568BC-39B1-4A7D-8110-B15BC26255F8}" presName="aSpace2" presStyleCnt="0"/>
      <dgm:spPr/>
      <dgm:t>
        <a:bodyPr/>
        <a:lstStyle/>
        <a:p>
          <a:endParaRPr lang="en-US"/>
        </a:p>
      </dgm:t>
    </dgm:pt>
    <dgm:pt modelId="{117070F0-CFBA-4CCE-B743-8454B7F1BD54}" type="pres">
      <dgm:prSet presAssocID="{3A3376D0-8FBD-4068-8046-F5969F51F281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3CDEC-CD79-4B9A-963C-81BF92C87977}" type="pres">
      <dgm:prSet presAssocID="{3A3376D0-8FBD-4068-8046-F5969F51F281}" presName="aSpace2" presStyleCnt="0"/>
      <dgm:spPr/>
      <dgm:t>
        <a:bodyPr/>
        <a:lstStyle/>
        <a:p>
          <a:endParaRPr lang="en-US"/>
        </a:p>
      </dgm:t>
    </dgm:pt>
    <dgm:pt modelId="{B9A047BE-BB7C-45E2-A7FD-921E28A1AC03}" type="pres">
      <dgm:prSet presAssocID="{0158D87B-C4D9-4379-84A0-79326C2B1A85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CADD9-ADF4-4F1D-9934-598EB893ECF2}" type="pres">
      <dgm:prSet presAssocID="{0158D87B-C4D9-4379-84A0-79326C2B1A85}" presName="aSpace2" presStyleCnt="0"/>
      <dgm:spPr/>
      <dgm:t>
        <a:bodyPr/>
        <a:lstStyle/>
        <a:p>
          <a:endParaRPr lang="en-US"/>
        </a:p>
      </dgm:t>
    </dgm:pt>
    <dgm:pt modelId="{FADB29A2-2197-4703-8622-413332C91C94}" type="pres">
      <dgm:prSet presAssocID="{FBBAD253-624B-4A7A-80A2-18167D326495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3C47-8180-48B7-9747-CE830A9A3653}" type="pres">
      <dgm:prSet presAssocID="{D9CB31F9-9558-4197-819B-50FF5315A925}" presName="aSpace" presStyleCnt="0"/>
      <dgm:spPr/>
      <dgm:t>
        <a:bodyPr/>
        <a:lstStyle/>
        <a:p>
          <a:endParaRPr lang="en-US"/>
        </a:p>
      </dgm:t>
    </dgm:pt>
    <dgm:pt modelId="{2C92FE3A-243E-4E8E-A2C0-7B4E1CE7691F}" type="pres">
      <dgm:prSet presAssocID="{219C4C68-F614-4EE9-8B87-9EFD2994E311}" presName="compNode" presStyleCnt="0"/>
      <dgm:spPr/>
      <dgm:t>
        <a:bodyPr/>
        <a:lstStyle/>
        <a:p>
          <a:endParaRPr lang="en-US"/>
        </a:p>
      </dgm:t>
    </dgm:pt>
    <dgm:pt modelId="{FBE8CC6D-E7CC-4277-9E08-18551484AFB8}" type="pres">
      <dgm:prSet presAssocID="{219C4C68-F614-4EE9-8B87-9EFD2994E311}" presName="aNode" presStyleLbl="bgShp" presStyleIdx="1" presStyleCnt="3"/>
      <dgm:spPr/>
      <dgm:t>
        <a:bodyPr/>
        <a:lstStyle/>
        <a:p>
          <a:endParaRPr lang="en-US"/>
        </a:p>
      </dgm:t>
    </dgm:pt>
    <dgm:pt modelId="{628C49EE-7C5F-4E33-8A77-E1AD64DBA216}" type="pres">
      <dgm:prSet presAssocID="{219C4C68-F614-4EE9-8B87-9EFD2994E311}" presName="textNode" presStyleLbl="bgShp" presStyleIdx="1" presStyleCnt="3"/>
      <dgm:spPr/>
      <dgm:t>
        <a:bodyPr/>
        <a:lstStyle/>
        <a:p>
          <a:endParaRPr lang="en-US"/>
        </a:p>
      </dgm:t>
    </dgm:pt>
    <dgm:pt modelId="{DF5A702D-DECD-4B56-87CB-680D11930FFB}" type="pres">
      <dgm:prSet presAssocID="{219C4C68-F614-4EE9-8B87-9EFD2994E311}" presName="compChildNode" presStyleCnt="0"/>
      <dgm:spPr/>
      <dgm:t>
        <a:bodyPr/>
        <a:lstStyle/>
        <a:p>
          <a:endParaRPr lang="en-US"/>
        </a:p>
      </dgm:t>
    </dgm:pt>
    <dgm:pt modelId="{BC8479C2-9BC4-4140-B517-5882FD34064A}" type="pres">
      <dgm:prSet presAssocID="{219C4C68-F614-4EE9-8B87-9EFD2994E311}" presName="theInnerList" presStyleCnt="0"/>
      <dgm:spPr/>
      <dgm:t>
        <a:bodyPr/>
        <a:lstStyle/>
        <a:p>
          <a:endParaRPr lang="en-US"/>
        </a:p>
      </dgm:t>
    </dgm:pt>
    <dgm:pt modelId="{928FACB7-843A-4C2A-8485-9B9DA5D9C56F}" type="pres">
      <dgm:prSet presAssocID="{AAE9A290-D79F-41FD-96F7-2ECEEF907488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D1AB6-BDC8-4914-9B43-6C0288DD598B}" type="pres">
      <dgm:prSet presAssocID="{AAE9A290-D79F-41FD-96F7-2ECEEF907488}" presName="aSpace2" presStyleCnt="0"/>
      <dgm:spPr/>
      <dgm:t>
        <a:bodyPr/>
        <a:lstStyle/>
        <a:p>
          <a:endParaRPr lang="en-US"/>
        </a:p>
      </dgm:t>
    </dgm:pt>
    <dgm:pt modelId="{C58A1AA0-808C-4EC5-ADDC-13173E0D2D6D}" type="pres">
      <dgm:prSet presAssocID="{2C56F1EC-FB90-4D2E-B039-63DEBECE8F94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C8126-E4CD-45F8-9A1F-3E7A1BB0F111}" type="pres">
      <dgm:prSet presAssocID="{2C56F1EC-FB90-4D2E-B039-63DEBECE8F94}" presName="aSpace2" presStyleCnt="0"/>
      <dgm:spPr/>
      <dgm:t>
        <a:bodyPr/>
        <a:lstStyle/>
        <a:p>
          <a:endParaRPr lang="en-US"/>
        </a:p>
      </dgm:t>
    </dgm:pt>
    <dgm:pt modelId="{23C940C3-B51D-4FB0-8401-BDCC5F5C3820}" type="pres">
      <dgm:prSet presAssocID="{B0A70376-4DD9-4633-BCE5-8CFD92045459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A069B-CFB0-4E4B-8FCC-71282444E9AF}" type="pres">
      <dgm:prSet presAssocID="{B0A70376-4DD9-4633-BCE5-8CFD92045459}" presName="aSpace2" presStyleCnt="0"/>
      <dgm:spPr/>
      <dgm:t>
        <a:bodyPr/>
        <a:lstStyle/>
        <a:p>
          <a:endParaRPr lang="en-US"/>
        </a:p>
      </dgm:t>
    </dgm:pt>
    <dgm:pt modelId="{2C63D4B8-6AE0-404E-BE70-3E6246B374C3}" type="pres">
      <dgm:prSet presAssocID="{9C78A306-E17C-4694-894D-391C2B521547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25C7C-E362-45FC-A0B8-CF57554C8F08}" type="pres">
      <dgm:prSet presAssocID="{219C4C68-F614-4EE9-8B87-9EFD2994E311}" presName="aSpace" presStyleCnt="0"/>
      <dgm:spPr/>
      <dgm:t>
        <a:bodyPr/>
        <a:lstStyle/>
        <a:p>
          <a:endParaRPr lang="en-US"/>
        </a:p>
      </dgm:t>
    </dgm:pt>
    <dgm:pt modelId="{ECB0D6BC-D9B5-44F7-9845-2098626253D2}" type="pres">
      <dgm:prSet presAssocID="{18151656-4BC3-4B88-B43E-B8025C4A5E3E}" presName="compNode" presStyleCnt="0"/>
      <dgm:spPr/>
      <dgm:t>
        <a:bodyPr/>
        <a:lstStyle/>
        <a:p>
          <a:endParaRPr lang="en-US"/>
        </a:p>
      </dgm:t>
    </dgm:pt>
    <dgm:pt modelId="{3BC63D96-245B-4695-B8E1-413523017DFF}" type="pres">
      <dgm:prSet presAssocID="{18151656-4BC3-4B88-B43E-B8025C4A5E3E}" presName="aNode" presStyleLbl="bgShp" presStyleIdx="2" presStyleCnt="3"/>
      <dgm:spPr/>
      <dgm:t>
        <a:bodyPr/>
        <a:lstStyle/>
        <a:p>
          <a:endParaRPr lang="en-US"/>
        </a:p>
      </dgm:t>
    </dgm:pt>
    <dgm:pt modelId="{1CEEC43B-3661-4A98-A414-35B89F2CED9B}" type="pres">
      <dgm:prSet presAssocID="{18151656-4BC3-4B88-B43E-B8025C4A5E3E}" presName="textNode" presStyleLbl="bgShp" presStyleIdx="2" presStyleCnt="3"/>
      <dgm:spPr/>
      <dgm:t>
        <a:bodyPr/>
        <a:lstStyle/>
        <a:p>
          <a:endParaRPr lang="en-US"/>
        </a:p>
      </dgm:t>
    </dgm:pt>
    <dgm:pt modelId="{511ADA63-AA79-4A7F-8D0B-BE7AE4B4D24C}" type="pres">
      <dgm:prSet presAssocID="{18151656-4BC3-4B88-B43E-B8025C4A5E3E}" presName="compChildNode" presStyleCnt="0"/>
      <dgm:spPr/>
      <dgm:t>
        <a:bodyPr/>
        <a:lstStyle/>
        <a:p>
          <a:endParaRPr lang="en-US"/>
        </a:p>
      </dgm:t>
    </dgm:pt>
    <dgm:pt modelId="{2D57CEFB-2E7E-4639-8C67-639985C92C00}" type="pres">
      <dgm:prSet presAssocID="{18151656-4BC3-4B88-B43E-B8025C4A5E3E}" presName="theInnerList" presStyleCnt="0"/>
      <dgm:spPr/>
      <dgm:t>
        <a:bodyPr/>
        <a:lstStyle/>
        <a:p>
          <a:endParaRPr lang="en-US"/>
        </a:p>
      </dgm:t>
    </dgm:pt>
    <dgm:pt modelId="{C84A94EA-EEC1-479F-99AF-60ECB5EC77B9}" type="pres">
      <dgm:prSet presAssocID="{BD2BAD07-02B8-4B37-9F25-65E699CF5259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48A6E-0487-4B9B-99E2-0DFDFFD4DEE6}" type="pres">
      <dgm:prSet presAssocID="{BD2BAD07-02B8-4B37-9F25-65E699CF5259}" presName="aSpace2" presStyleCnt="0"/>
      <dgm:spPr/>
      <dgm:t>
        <a:bodyPr/>
        <a:lstStyle/>
        <a:p>
          <a:endParaRPr lang="en-US"/>
        </a:p>
      </dgm:t>
    </dgm:pt>
    <dgm:pt modelId="{F6A9F270-4F40-40AE-A92A-CCE9806E4FB5}" type="pres">
      <dgm:prSet presAssocID="{0CDB89FA-57C2-414E-B0AF-DDD1E6C1A25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77A18-CDE2-4AFD-BE34-5A33917E6370}" type="pres">
      <dgm:prSet presAssocID="{0CDB89FA-57C2-414E-B0AF-DDD1E6C1A250}" presName="aSpace2" presStyleCnt="0"/>
      <dgm:spPr/>
      <dgm:t>
        <a:bodyPr/>
        <a:lstStyle/>
        <a:p>
          <a:endParaRPr lang="en-US"/>
        </a:p>
      </dgm:t>
    </dgm:pt>
    <dgm:pt modelId="{9B3C9140-1C08-4ECF-A002-213AF719A625}" type="pres">
      <dgm:prSet presAssocID="{A1333AAB-61A9-4DE4-8760-497A8CE8124B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3CAE2-6EA9-47ED-A38B-3B0CA602CE47}" type="pres">
      <dgm:prSet presAssocID="{A1333AAB-61A9-4DE4-8760-497A8CE8124B}" presName="aSpace2" presStyleCnt="0"/>
      <dgm:spPr/>
      <dgm:t>
        <a:bodyPr/>
        <a:lstStyle/>
        <a:p>
          <a:endParaRPr lang="en-US"/>
        </a:p>
      </dgm:t>
    </dgm:pt>
    <dgm:pt modelId="{F8384B5E-4292-4C2D-9607-A7A184D5B3C7}" type="pres">
      <dgm:prSet presAssocID="{87018658-D5CF-48BA-B9B8-075AEDD0335C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3B2EA5-75E7-450F-B0AF-28F352DE4514}" srcId="{D9CB31F9-9558-4197-819B-50FF5315A925}" destId="{B79568BC-39B1-4A7D-8110-B15BC26255F8}" srcOrd="0" destOrd="0" parTransId="{F06AA048-9B65-40EE-834A-7E305D71783E}" sibTransId="{2CE70BA0-A043-4307-A250-8F907AFE4DFD}"/>
    <dgm:cxn modelId="{94B92239-C8A5-44AA-816D-90A9378646B5}" type="presOf" srcId="{AAE9A290-D79F-41FD-96F7-2ECEEF907488}" destId="{928FACB7-843A-4C2A-8485-9B9DA5D9C56F}" srcOrd="0" destOrd="0" presId="urn:microsoft.com/office/officeart/2005/8/layout/lProcess2"/>
    <dgm:cxn modelId="{74F0FD55-11C4-41F2-91F9-077A79AA6625}" srcId="{18151656-4BC3-4B88-B43E-B8025C4A5E3E}" destId="{87018658-D5CF-48BA-B9B8-075AEDD0335C}" srcOrd="3" destOrd="0" parTransId="{971810D5-A14A-446D-B888-FCFD3CEE5BFE}" sibTransId="{316A7BFB-28B9-4AEB-9431-AA8F15E2BA4C}"/>
    <dgm:cxn modelId="{3DBA8372-006C-4672-B284-831D2B298551}" type="presOf" srcId="{18151656-4BC3-4B88-B43E-B8025C4A5E3E}" destId="{1CEEC43B-3661-4A98-A414-35B89F2CED9B}" srcOrd="1" destOrd="0" presId="urn:microsoft.com/office/officeart/2005/8/layout/lProcess2"/>
    <dgm:cxn modelId="{45D357FE-877B-4CD2-AC53-579FDEE154F4}" type="presOf" srcId="{219C4C68-F614-4EE9-8B87-9EFD2994E311}" destId="{FBE8CC6D-E7CC-4277-9E08-18551484AFB8}" srcOrd="0" destOrd="0" presId="urn:microsoft.com/office/officeart/2005/8/layout/lProcess2"/>
    <dgm:cxn modelId="{EBC226A8-65A3-4B19-91A6-CA21718FBBE4}" type="presOf" srcId="{87018658-D5CF-48BA-B9B8-075AEDD0335C}" destId="{F8384B5E-4292-4C2D-9607-A7A184D5B3C7}" srcOrd="0" destOrd="0" presId="urn:microsoft.com/office/officeart/2005/8/layout/lProcess2"/>
    <dgm:cxn modelId="{5CF6782D-5EC0-451C-B313-E4A3C633F0A8}" type="presOf" srcId="{0158D87B-C4D9-4379-84A0-79326C2B1A85}" destId="{B9A047BE-BB7C-45E2-A7FD-921E28A1AC03}" srcOrd="0" destOrd="0" presId="urn:microsoft.com/office/officeart/2005/8/layout/lProcess2"/>
    <dgm:cxn modelId="{0F4B4758-1893-4DB8-890D-D59D1F994B29}" srcId="{570C0361-A9D9-457A-88B7-9F766CEED199}" destId="{D9CB31F9-9558-4197-819B-50FF5315A925}" srcOrd="0" destOrd="0" parTransId="{2F329DBE-6171-4C98-9E63-67ACE41924EB}" sibTransId="{270D4129-E29A-4A8F-847A-A52B7A6BD5FB}"/>
    <dgm:cxn modelId="{2EB98907-960C-4C56-B48C-7E3FE9E10D3E}" type="presOf" srcId="{B0A70376-4DD9-4633-BCE5-8CFD92045459}" destId="{23C940C3-B51D-4FB0-8401-BDCC5F5C3820}" srcOrd="0" destOrd="0" presId="urn:microsoft.com/office/officeart/2005/8/layout/lProcess2"/>
    <dgm:cxn modelId="{8CA261C3-584E-4006-9126-6196E0B790EA}" srcId="{D9CB31F9-9558-4197-819B-50FF5315A925}" destId="{3A3376D0-8FBD-4068-8046-F5969F51F281}" srcOrd="1" destOrd="0" parTransId="{A2778763-7A08-423D-BE6C-3AD464434A83}" sibTransId="{30A05552-0A02-4126-A8FA-557FA2A88A55}"/>
    <dgm:cxn modelId="{5CEC1AE8-210E-4610-8090-13E3A938C1A2}" srcId="{D9CB31F9-9558-4197-819B-50FF5315A925}" destId="{FBBAD253-624B-4A7A-80A2-18167D326495}" srcOrd="3" destOrd="0" parTransId="{7CED954C-66CA-4BAF-B5CB-19F6D1A60545}" sibTransId="{BB0AA2F7-2D03-4EE2-A582-BCFD6F3585C3}"/>
    <dgm:cxn modelId="{0EAB0D17-ACCE-4EE7-9C50-615A0F8D14C7}" srcId="{570C0361-A9D9-457A-88B7-9F766CEED199}" destId="{18151656-4BC3-4B88-B43E-B8025C4A5E3E}" srcOrd="2" destOrd="0" parTransId="{CCB460C3-3AB3-47A3-AF95-157B85A70C30}" sibTransId="{D29E7384-AF75-4143-8757-3390491A15FB}"/>
    <dgm:cxn modelId="{8C30556D-2AE9-4EF9-9039-6BCF3E22F97A}" type="presOf" srcId="{D9CB31F9-9558-4197-819B-50FF5315A925}" destId="{862ED9EB-8FD3-4F83-BAD5-95487BDA39FA}" srcOrd="0" destOrd="0" presId="urn:microsoft.com/office/officeart/2005/8/layout/lProcess2"/>
    <dgm:cxn modelId="{B35C4241-ABDA-4BB8-A3C2-BFA90AA88463}" type="presOf" srcId="{2C56F1EC-FB90-4D2E-B039-63DEBECE8F94}" destId="{C58A1AA0-808C-4EC5-ADDC-13173E0D2D6D}" srcOrd="0" destOrd="0" presId="urn:microsoft.com/office/officeart/2005/8/layout/lProcess2"/>
    <dgm:cxn modelId="{7A92DAC4-D7EC-4DC5-9B40-27E13DA5BAE3}" srcId="{219C4C68-F614-4EE9-8B87-9EFD2994E311}" destId="{9C78A306-E17C-4694-894D-391C2B521547}" srcOrd="3" destOrd="0" parTransId="{A02B272A-F837-4427-9E50-1A5D7361CA62}" sibTransId="{EDDAE2CE-E731-41A2-AD5F-F4D0E278BE1C}"/>
    <dgm:cxn modelId="{B3E3F99E-BA5D-4599-81F4-AB4F991C0B31}" type="presOf" srcId="{18151656-4BC3-4B88-B43E-B8025C4A5E3E}" destId="{3BC63D96-245B-4695-B8E1-413523017DFF}" srcOrd="0" destOrd="0" presId="urn:microsoft.com/office/officeart/2005/8/layout/lProcess2"/>
    <dgm:cxn modelId="{C346403E-C8F1-476D-90FA-DC3F05C6F1C3}" type="presOf" srcId="{FBBAD253-624B-4A7A-80A2-18167D326495}" destId="{FADB29A2-2197-4703-8622-413332C91C94}" srcOrd="0" destOrd="0" presId="urn:microsoft.com/office/officeart/2005/8/layout/lProcess2"/>
    <dgm:cxn modelId="{9DC62DD8-1064-4523-8120-959DF21C2BCB}" type="presOf" srcId="{BD2BAD07-02B8-4B37-9F25-65E699CF5259}" destId="{C84A94EA-EEC1-479F-99AF-60ECB5EC77B9}" srcOrd="0" destOrd="0" presId="urn:microsoft.com/office/officeart/2005/8/layout/lProcess2"/>
    <dgm:cxn modelId="{856BB759-7EB5-4126-B5E0-F9BF01E16CB6}" srcId="{18151656-4BC3-4B88-B43E-B8025C4A5E3E}" destId="{A1333AAB-61A9-4DE4-8760-497A8CE8124B}" srcOrd="2" destOrd="0" parTransId="{D9329B5E-CED7-4438-A2B4-3A30393D5DD5}" sibTransId="{70E3967B-2FA5-4005-AB45-9D39C5005D26}"/>
    <dgm:cxn modelId="{4D79F2F2-1295-4C90-8909-025F5324BB69}" type="presOf" srcId="{0CDB89FA-57C2-414E-B0AF-DDD1E6C1A250}" destId="{F6A9F270-4F40-40AE-A92A-CCE9806E4FB5}" srcOrd="0" destOrd="0" presId="urn:microsoft.com/office/officeart/2005/8/layout/lProcess2"/>
    <dgm:cxn modelId="{00080A2E-CB6B-4EE0-9143-7253A740B42B}" type="presOf" srcId="{570C0361-A9D9-457A-88B7-9F766CEED199}" destId="{70A57E6D-167A-44FD-B637-8F446F347399}" srcOrd="0" destOrd="0" presId="urn:microsoft.com/office/officeart/2005/8/layout/lProcess2"/>
    <dgm:cxn modelId="{E47E3FA1-1AF7-48B7-8CD4-8010126C8B43}" type="presOf" srcId="{D9CB31F9-9558-4197-819B-50FF5315A925}" destId="{E4837FE3-2D7F-478A-8BBB-05BECB712398}" srcOrd="1" destOrd="0" presId="urn:microsoft.com/office/officeart/2005/8/layout/lProcess2"/>
    <dgm:cxn modelId="{27CFD254-FE72-40D4-BDDA-871D0DDF0D6C}" type="presOf" srcId="{9C78A306-E17C-4694-894D-391C2B521547}" destId="{2C63D4B8-6AE0-404E-BE70-3E6246B374C3}" srcOrd="0" destOrd="0" presId="urn:microsoft.com/office/officeart/2005/8/layout/lProcess2"/>
    <dgm:cxn modelId="{1F6400F8-4B09-462D-BB14-93AB96EAA468}" type="presOf" srcId="{3A3376D0-8FBD-4068-8046-F5969F51F281}" destId="{117070F0-CFBA-4CCE-B743-8454B7F1BD54}" srcOrd="0" destOrd="0" presId="urn:microsoft.com/office/officeart/2005/8/layout/lProcess2"/>
    <dgm:cxn modelId="{9A38F06D-EA2B-4D7E-861D-E19A44AE01BC}" type="presOf" srcId="{A1333AAB-61A9-4DE4-8760-497A8CE8124B}" destId="{9B3C9140-1C08-4ECF-A002-213AF719A625}" srcOrd="0" destOrd="0" presId="urn:microsoft.com/office/officeart/2005/8/layout/lProcess2"/>
    <dgm:cxn modelId="{427811EC-F248-4D8D-BAB0-FA98A1A07A05}" type="presOf" srcId="{B79568BC-39B1-4A7D-8110-B15BC26255F8}" destId="{288603F9-E174-479D-8FB4-F912D5CB81B5}" srcOrd="0" destOrd="0" presId="urn:microsoft.com/office/officeart/2005/8/layout/lProcess2"/>
    <dgm:cxn modelId="{AD6EAEE5-1865-4948-A90E-6817239F89C8}" srcId="{18151656-4BC3-4B88-B43E-B8025C4A5E3E}" destId="{0CDB89FA-57C2-414E-B0AF-DDD1E6C1A250}" srcOrd="1" destOrd="0" parTransId="{5970F9D9-B5B4-4859-A26B-30AADBF4421B}" sibTransId="{D9E891FF-2666-4D30-B3A5-660E33FE28BC}"/>
    <dgm:cxn modelId="{E70656CD-5664-46DB-9AC7-9A6766036349}" srcId="{219C4C68-F614-4EE9-8B87-9EFD2994E311}" destId="{AAE9A290-D79F-41FD-96F7-2ECEEF907488}" srcOrd="0" destOrd="0" parTransId="{DC712716-9722-42EC-A055-CCFA9CB19969}" sibTransId="{C3F12AEE-8546-490D-A518-87098E06395A}"/>
    <dgm:cxn modelId="{EE0D4410-FA16-4954-AF2D-9F30DF75BDB0}" srcId="{219C4C68-F614-4EE9-8B87-9EFD2994E311}" destId="{2C56F1EC-FB90-4D2E-B039-63DEBECE8F94}" srcOrd="1" destOrd="0" parTransId="{E55E2469-6269-44F8-87E8-6FC6EB11D398}" sibTransId="{0D9B1A43-3227-43E6-881C-677D3371FA03}"/>
    <dgm:cxn modelId="{CDEC8627-6EDB-4334-8A5F-929F6F4C8844}" type="presOf" srcId="{219C4C68-F614-4EE9-8B87-9EFD2994E311}" destId="{628C49EE-7C5F-4E33-8A77-E1AD64DBA216}" srcOrd="1" destOrd="0" presId="urn:microsoft.com/office/officeart/2005/8/layout/lProcess2"/>
    <dgm:cxn modelId="{4B1A1E57-2B0C-4819-86A9-96FF8D865265}" srcId="{D9CB31F9-9558-4197-819B-50FF5315A925}" destId="{0158D87B-C4D9-4379-84A0-79326C2B1A85}" srcOrd="2" destOrd="0" parTransId="{7EC12564-5610-44E5-9177-10093B63768B}" sibTransId="{52C930CB-A42B-4F13-A162-F6A7C9DBA2AC}"/>
    <dgm:cxn modelId="{3655159C-C688-4DF5-B149-761EDF831D4F}" srcId="{570C0361-A9D9-457A-88B7-9F766CEED199}" destId="{219C4C68-F614-4EE9-8B87-9EFD2994E311}" srcOrd="1" destOrd="0" parTransId="{552DDB6C-6871-4577-8D05-10E3C27E5CA4}" sibTransId="{AA86C185-6254-42C2-A73B-C613417731F8}"/>
    <dgm:cxn modelId="{D56CA2AF-914D-42F8-B7E8-8F0CD6E6A914}" srcId="{219C4C68-F614-4EE9-8B87-9EFD2994E311}" destId="{B0A70376-4DD9-4633-BCE5-8CFD92045459}" srcOrd="2" destOrd="0" parTransId="{33499548-E119-45B4-9AA5-F47B7B2818EF}" sibTransId="{9B279A26-F7BE-4FC3-8E73-92B44BA515A2}"/>
    <dgm:cxn modelId="{A659BF3C-1867-49F5-9A7F-AFA5EF0031B7}" srcId="{18151656-4BC3-4B88-B43E-B8025C4A5E3E}" destId="{BD2BAD07-02B8-4B37-9F25-65E699CF5259}" srcOrd="0" destOrd="0" parTransId="{CC51B590-2CA8-402F-90D8-2CBC0F3758A0}" sibTransId="{2654897E-6A8D-4878-A6B5-9E560046BAFB}"/>
    <dgm:cxn modelId="{97C2E706-AD00-4530-8F47-0FB5A775F46D}" type="presParOf" srcId="{70A57E6D-167A-44FD-B637-8F446F347399}" destId="{401CA365-09EE-437D-BB0D-567C0DB6FDE5}" srcOrd="0" destOrd="0" presId="urn:microsoft.com/office/officeart/2005/8/layout/lProcess2"/>
    <dgm:cxn modelId="{DE841844-051C-4234-B53C-7710A0B5B372}" type="presParOf" srcId="{401CA365-09EE-437D-BB0D-567C0DB6FDE5}" destId="{862ED9EB-8FD3-4F83-BAD5-95487BDA39FA}" srcOrd="0" destOrd="0" presId="urn:microsoft.com/office/officeart/2005/8/layout/lProcess2"/>
    <dgm:cxn modelId="{93508F36-6DAA-4059-A459-5F4EBC0588DE}" type="presParOf" srcId="{401CA365-09EE-437D-BB0D-567C0DB6FDE5}" destId="{E4837FE3-2D7F-478A-8BBB-05BECB712398}" srcOrd="1" destOrd="0" presId="urn:microsoft.com/office/officeart/2005/8/layout/lProcess2"/>
    <dgm:cxn modelId="{AA9021CA-C94F-4274-86E0-D8915A03C965}" type="presParOf" srcId="{401CA365-09EE-437D-BB0D-567C0DB6FDE5}" destId="{AAEDFCB4-980D-4C18-A95C-479D76482E6F}" srcOrd="2" destOrd="0" presId="urn:microsoft.com/office/officeart/2005/8/layout/lProcess2"/>
    <dgm:cxn modelId="{F98A4A15-AAFC-4BE0-975A-7FB266D741C5}" type="presParOf" srcId="{AAEDFCB4-980D-4C18-A95C-479D76482E6F}" destId="{E0972324-2FDE-4CBE-BD52-CAC47F46D125}" srcOrd="0" destOrd="0" presId="urn:microsoft.com/office/officeart/2005/8/layout/lProcess2"/>
    <dgm:cxn modelId="{78027B8E-3F56-4167-942D-6865B6B0FC10}" type="presParOf" srcId="{E0972324-2FDE-4CBE-BD52-CAC47F46D125}" destId="{288603F9-E174-479D-8FB4-F912D5CB81B5}" srcOrd="0" destOrd="0" presId="urn:microsoft.com/office/officeart/2005/8/layout/lProcess2"/>
    <dgm:cxn modelId="{4D69B0D1-B7AE-41C4-8AA7-F648BD71282B}" type="presParOf" srcId="{E0972324-2FDE-4CBE-BD52-CAC47F46D125}" destId="{6C5A9F81-D860-4DF9-8604-3DDCAEA6FE86}" srcOrd="1" destOrd="0" presId="urn:microsoft.com/office/officeart/2005/8/layout/lProcess2"/>
    <dgm:cxn modelId="{1D2BD43A-F500-4B84-A15F-3601585A022E}" type="presParOf" srcId="{E0972324-2FDE-4CBE-BD52-CAC47F46D125}" destId="{117070F0-CFBA-4CCE-B743-8454B7F1BD54}" srcOrd="2" destOrd="0" presId="urn:microsoft.com/office/officeart/2005/8/layout/lProcess2"/>
    <dgm:cxn modelId="{A9AD8B09-6CAE-4907-B8D7-69B1C5598F01}" type="presParOf" srcId="{E0972324-2FDE-4CBE-BD52-CAC47F46D125}" destId="{9903CDEC-CD79-4B9A-963C-81BF92C87977}" srcOrd="3" destOrd="0" presId="urn:microsoft.com/office/officeart/2005/8/layout/lProcess2"/>
    <dgm:cxn modelId="{F91E42F8-D21D-4A82-B4C1-AC21F77BF709}" type="presParOf" srcId="{E0972324-2FDE-4CBE-BD52-CAC47F46D125}" destId="{B9A047BE-BB7C-45E2-A7FD-921E28A1AC03}" srcOrd="4" destOrd="0" presId="urn:microsoft.com/office/officeart/2005/8/layout/lProcess2"/>
    <dgm:cxn modelId="{CBE5B73C-0BDA-48AC-BBFA-3CC5D0A86A87}" type="presParOf" srcId="{E0972324-2FDE-4CBE-BD52-CAC47F46D125}" destId="{994CADD9-ADF4-4F1D-9934-598EB893ECF2}" srcOrd="5" destOrd="0" presId="urn:microsoft.com/office/officeart/2005/8/layout/lProcess2"/>
    <dgm:cxn modelId="{3146CA1B-55E9-4E8B-BF71-B1C8E088938D}" type="presParOf" srcId="{E0972324-2FDE-4CBE-BD52-CAC47F46D125}" destId="{FADB29A2-2197-4703-8622-413332C91C94}" srcOrd="6" destOrd="0" presId="urn:microsoft.com/office/officeart/2005/8/layout/lProcess2"/>
    <dgm:cxn modelId="{E4325CA9-3CD1-481B-97FD-18ECD1185F91}" type="presParOf" srcId="{70A57E6D-167A-44FD-B637-8F446F347399}" destId="{BAA93C47-8180-48B7-9747-CE830A9A3653}" srcOrd="1" destOrd="0" presId="urn:microsoft.com/office/officeart/2005/8/layout/lProcess2"/>
    <dgm:cxn modelId="{308350F8-1F37-44BC-9FDC-991277E1D3FB}" type="presParOf" srcId="{70A57E6D-167A-44FD-B637-8F446F347399}" destId="{2C92FE3A-243E-4E8E-A2C0-7B4E1CE7691F}" srcOrd="2" destOrd="0" presId="urn:microsoft.com/office/officeart/2005/8/layout/lProcess2"/>
    <dgm:cxn modelId="{E17FA5B1-5379-4BD7-AF3F-B532175A1276}" type="presParOf" srcId="{2C92FE3A-243E-4E8E-A2C0-7B4E1CE7691F}" destId="{FBE8CC6D-E7CC-4277-9E08-18551484AFB8}" srcOrd="0" destOrd="0" presId="urn:microsoft.com/office/officeart/2005/8/layout/lProcess2"/>
    <dgm:cxn modelId="{B0FC1CA8-B4C1-41A9-A0C5-2157EF4AD7E0}" type="presParOf" srcId="{2C92FE3A-243E-4E8E-A2C0-7B4E1CE7691F}" destId="{628C49EE-7C5F-4E33-8A77-E1AD64DBA216}" srcOrd="1" destOrd="0" presId="urn:microsoft.com/office/officeart/2005/8/layout/lProcess2"/>
    <dgm:cxn modelId="{7149E522-7F34-4C05-A8A9-07101D498F6C}" type="presParOf" srcId="{2C92FE3A-243E-4E8E-A2C0-7B4E1CE7691F}" destId="{DF5A702D-DECD-4B56-87CB-680D11930FFB}" srcOrd="2" destOrd="0" presId="urn:microsoft.com/office/officeart/2005/8/layout/lProcess2"/>
    <dgm:cxn modelId="{A9B01E35-B564-4E0D-B7F4-67F03D685000}" type="presParOf" srcId="{DF5A702D-DECD-4B56-87CB-680D11930FFB}" destId="{BC8479C2-9BC4-4140-B517-5882FD34064A}" srcOrd="0" destOrd="0" presId="urn:microsoft.com/office/officeart/2005/8/layout/lProcess2"/>
    <dgm:cxn modelId="{A7E80CBA-9EEB-4A37-AAF2-A19B99DFF8E1}" type="presParOf" srcId="{BC8479C2-9BC4-4140-B517-5882FD34064A}" destId="{928FACB7-843A-4C2A-8485-9B9DA5D9C56F}" srcOrd="0" destOrd="0" presId="urn:microsoft.com/office/officeart/2005/8/layout/lProcess2"/>
    <dgm:cxn modelId="{B5041899-7AA5-41B6-80B9-902F692469E2}" type="presParOf" srcId="{BC8479C2-9BC4-4140-B517-5882FD34064A}" destId="{1D8D1AB6-BDC8-4914-9B43-6C0288DD598B}" srcOrd="1" destOrd="0" presId="urn:microsoft.com/office/officeart/2005/8/layout/lProcess2"/>
    <dgm:cxn modelId="{9CD9E214-D5AF-4699-8261-80DF0B813687}" type="presParOf" srcId="{BC8479C2-9BC4-4140-B517-5882FD34064A}" destId="{C58A1AA0-808C-4EC5-ADDC-13173E0D2D6D}" srcOrd="2" destOrd="0" presId="urn:microsoft.com/office/officeart/2005/8/layout/lProcess2"/>
    <dgm:cxn modelId="{A9DC1DF5-DEB5-4A42-A3C1-8A02A9E90227}" type="presParOf" srcId="{BC8479C2-9BC4-4140-B517-5882FD34064A}" destId="{49EC8126-E4CD-45F8-9A1F-3E7A1BB0F111}" srcOrd="3" destOrd="0" presId="urn:microsoft.com/office/officeart/2005/8/layout/lProcess2"/>
    <dgm:cxn modelId="{D5FDEC71-5D93-41FA-8023-5281C4930B1B}" type="presParOf" srcId="{BC8479C2-9BC4-4140-B517-5882FD34064A}" destId="{23C940C3-B51D-4FB0-8401-BDCC5F5C3820}" srcOrd="4" destOrd="0" presId="urn:microsoft.com/office/officeart/2005/8/layout/lProcess2"/>
    <dgm:cxn modelId="{9DF0E800-529F-4C9D-AA2E-35CAEFC9EB76}" type="presParOf" srcId="{BC8479C2-9BC4-4140-B517-5882FD34064A}" destId="{A9DA069B-CFB0-4E4B-8FCC-71282444E9AF}" srcOrd="5" destOrd="0" presId="urn:microsoft.com/office/officeart/2005/8/layout/lProcess2"/>
    <dgm:cxn modelId="{7FD8D2A8-0EA6-4470-8DD9-5D5C0EE411ED}" type="presParOf" srcId="{BC8479C2-9BC4-4140-B517-5882FD34064A}" destId="{2C63D4B8-6AE0-404E-BE70-3E6246B374C3}" srcOrd="6" destOrd="0" presId="urn:microsoft.com/office/officeart/2005/8/layout/lProcess2"/>
    <dgm:cxn modelId="{170D0B29-FE67-46F6-A932-F9D40DB5A3F8}" type="presParOf" srcId="{70A57E6D-167A-44FD-B637-8F446F347399}" destId="{FC425C7C-E362-45FC-A0B8-CF57554C8F08}" srcOrd="3" destOrd="0" presId="urn:microsoft.com/office/officeart/2005/8/layout/lProcess2"/>
    <dgm:cxn modelId="{D084032B-6EC0-4F8A-B316-3DA6EE8D2A0D}" type="presParOf" srcId="{70A57E6D-167A-44FD-B637-8F446F347399}" destId="{ECB0D6BC-D9B5-44F7-9845-2098626253D2}" srcOrd="4" destOrd="0" presId="urn:microsoft.com/office/officeart/2005/8/layout/lProcess2"/>
    <dgm:cxn modelId="{AD0D6870-EC10-4358-9BD1-F6C3B1B57EF3}" type="presParOf" srcId="{ECB0D6BC-D9B5-44F7-9845-2098626253D2}" destId="{3BC63D96-245B-4695-B8E1-413523017DFF}" srcOrd="0" destOrd="0" presId="urn:microsoft.com/office/officeart/2005/8/layout/lProcess2"/>
    <dgm:cxn modelId="{A42DCD6C-6546-4E77-9701-672299AC266B}" type="presParOf" srcId="{ECB0D6BC-D9B5-44F7-9845-2098626253D2}" destId="{1CEEC43B-3661-4A98-A414-35B89F2CED9B}" srcOrd="1" destOrd="0" presId="urn:microsoft.com/office/officeart/2005/8/layout/lProcess2"/>
    <dgm:cxn modelId="{019F3796-117B-49EA-8371-FF3C02EA8426}" type="presParOf" srcId="{ECB0D6BC-D9B5-44F7-9845-2098626253D2}" destId="{511ADA63-AA79-4A7F-8D0B-BE7AE4B4D24C}" srcOrd="2" destOrd="0" presId="urn:microsoft.com/office/officeart/2005/8/layout/lProcess2"/>
    <dgm:cxn modelId="{EC38FBEE-4C02-420F-BED9-68F05105FE28}" type="presParOf" srcId="{511ADA63-AA79-4A7F-8D0B-BE7AE4B4D24C}" destId="{2D57CEFB-2E7E-4639-8C67-639985C92C00}" srcOrd="0" destOrd="0" presId="urn:microsoft.com/office/officeart/2005/8/layout/lProcess2"/>
    <dgm:cxn modelId="{4B7F219E-F852-4634-96C4-B731945EDD4C}" type="presParOf" srcId="{2D57CEFB-2E7E-4639-8C67-639985C92C00}" destId="{C84A94EA-EEC1-479F-99AF-60ECB5EC77B9}" srcOrd="0" destOrd="0" presId="urn:microsoft.com/office/officeart/2005/8/layout/lProcess2"/>
    <dgm:cxn modelId="{77BA4317-BE39-47D8-8CE4-221FC62E0E27}" type="presParOf" srcId="{2D57CEFB-2E7E-4639-8C67-639985C92C00}" destId="{2AA48A6E-0487-4B9B-99E2-0DFDFFD4DEE6}" srcOrd="1" destOrd="0" presId="urn:microsoft.com/office/officeart/2005/8/layout/lProcess2"/>
    <dgm:cxn modelId="{FA6091CE-DA82-4FB1-9224-2DC0817E6891}" type="presParOf" srcId="{2D57CEFB-2E7E-4639-8C67-639985C92C00}" destId="{F6A9F270-4F40-40AE-A92A-CCE9806E4FB5}" srcOrd="2" destOrd="0" presId="urn:microsoft.com/office/officeart/2005/8/layout/lProcess2"/>
    <dgm:cxn modelId="{4ECCBE10-2D84-46BD-8FE2-C86F88E57650}" type="presParOf" srcId="{2D57CEFB-2E7E-4639-8C67-639985C92C00}" destId="{65477A18-CDE2-4AFD-BE34-5A33917E6370}" srcOrd="3" destOrd="0" presId="urn:microsoft.com/office/officeart/2005/8/layout/lProcess2"/>
    <dgm:cxn modelId="{464799D7-AA4C-4872-8F3B-C0974FA49FAA}" type="presParOf" srcId="{2D57CEFB-2E7E-4639-8C67-639985C92C00}" destId="{9B3C9140-1C08-4ECF-A002-213AF719A625}" srcOrd="4" destOrd="0" presId="urn:microsoft.com/office/officeart/2005/8/layout/lProcess2"/>
    <dgm:cxn modelId="{2F9CEEC3-AC70-4A0E-9661-4CC953F9E509}" type="presParOf" srcId="{2D57CEFB-2E7E-4639-8C67-639985C92C00}" destId="{8583CAE2-6EA9-47ED-A38B-3B0CA602CE47}" srcOrd="5" destOrd="0" presId="urn:microsoft.com/office/officeart/2005/8/layout/lProcess2"/>
    <dgm:cxn modelId="{84DDBCC5-DBEE-456B-A922-39144C3216D5}" type="presParOf" srcId="{2D57CEFB-2E7E-4639-8C67-639985C92C00}" destId="{F8384B5E-4292-4C2D-9607-A7A184D5B3C7}" srcOrd="6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52D38C-846F-44A0-A0E2-5D4C5BB69F1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E4A4BDA-F476-4229-91FF-0B5845DFFA56}">
      <dgm:prSet phldrT="[Text]" custT="1"/>
      <dgm:spPr/>
      <dgm:t>
        <a:bodyPr/>
        <a:lstStyle/>
        <a:p>
          <a:r>
            <a:rPr lang="ru-RU" sz="2400" dirty="0" smtClean="0"/>
            <a:t>Потребностей учащегося</a:t>
          </a:r>
          <a:endParaRPr lang="en-US" sz="2400" dirty="0"/>
        </a:p>
      </dgm:t>
    </dgm:pt>
    <dgm:pt modelId="{43D5ADEA-D80C-4AB7-8CFE-D39B72467409}" type="parTrans" cxnId="{5A5054A4-4D12-406F-9333-A8F24BE56026}">
      <dgm:prSet/>
      <dgm:spPr/>
      <dgm:t>
        <a:bodyPr/>
        <a:lstStyle/>
        <a:p>
          <a:endParaRPr lang="en-US"/>
        </a:p>
      </dgm:t>
    </dgm:pt>
    <dgm:pt modelId="{C3BA33AF-18A4-48FE-8E85-7E77E5D9370B}" type="sibTrans" cxnId="{5A5054A4-4D12-406F-9333-A8F24BE56026}">
      <dgm:prSet/>
      <dgm:spPr/>
      <dgm:t>
        <a:bodyPr/>
        <a:lstStyle/>
        <a:p>
          <a:endParaRPr lang="en-US"/>
        </a:p>
      </dgm:t>
    </dgm:pt>
    <dgm:pt modelId="{C880145B-DA85-44BA-97CF-1EE53D35AD83}">
      <dgm:prSet phldrT="[Text]" custT="1"/>
      <dgm:spPr/>
      <dgm:t>
        <a:bodyPr/>
        <a:lstStyle/>
        <a:p>
          <a:r>
            <a:rPr lang="ru-RU" sz="2400" dirty="0" smtClean="0"/>
            <a:t>Целей ИОП</a:t>
          </a:r>
          <a:r>
            <a:rPr lang="ro-RO" sz="2400" dirty="0" smtClean="0"/>
            <a:t> </a:t>
          </a:r>
          <a:endParaRPr lang="en-US" sz="2400" dirty="0"/>
        </a:p>
      </dgm:t>
    </dgm:pt>
    <dgm:pt modelId="{2EE8966C-D164-448A-BAF3-EE97B8BB9A0B}" type="parTrans" cxnId="{B8D02D76-B299-4DD9-8C3F-D31B48367A71}">
      <dgm:prSet/>
      <dgm:spPr/>
      <dgm:t>
        <a:bodyPr/>
        <a:lstStyle/>
        <a:p>
          <a:endParaRPr lang="en-US"/>
        </a:p>
      </dgm:t>
    </dgm:pt>
    <dgm:pt modelId="{D65F6CB5-0E2C-4D79-AC38-089BCD7D2F82}" type="sibTrans" cxnId="{B8D02D76-B299-4DD9-8C3F-D31B48367A71}">
      <dgm:prSet/>
      <dgm:spPr/>
      <dgm:t>
        <a:bodyPr/>
        <a:lstStyle/>
        <a:p>
          <a:endParaRPr lang="en-US"/>
        </a:p>
      </dgm:t>
    </dgm:pt>
    <dgm:pt modelId="{1F8FEA75-2DC4-41AA-87BD-0FAB84DE9C2B}">
      <dgm:prSet phldrT="[Text]" custT="1"/>
      <dgm:spPr/>
      <dgm:t>
        <a:bodyPr/>
        <a:lstStyle/>
        <a:p>
          <a:r>
            <a:rPr lang="ru-RU" sz="2400" dirty="0" smtClean="0"/>
            <a:t>Результатов оценивания</a:t>
          </a:r>
          <a:endParaRPr lang="en-US" sz="2400" dirty="0"/>
        </a:p>
      </dgm:t>
    </dgm:pt>
    <dgm:pt modelId="{5B88005A-089D-4E23-BDEB-53A84EC6CA93}" type="parTrans" cxnId="{75B13E9E-ADEF-4EFC-9D47-C2EDC5AC67FC}">
      <dgm:prSet/>
      <dgm:spPr/>
      <dgm:t>
        <a:bodyPr/>
        <a:lstStyle/>
        <a:p>
          <a:endParaRPr lang="en-US"/>
        </a:p>
      </dgm:t>
    </dgm:pt>
    <dgm:pt modelId="{7633F5C5-B6DC-42B2-8C4D-5FB1F7964775}" type="sibTrans" cxnId="{75B13E9E-ADEF-4EFC-9D47-C2EDC5AC67FC}">
      <dgm:prSet/>
      <dgm:spPr/>
      <dgm:t>
        <a:bodyPr/>
        <a:lstStyle/>
        <a:p>
          <a:endParaRPr lang="en-US"/>
        </a:p>
      </dgm:t>
    </dgm:pt>
    <dgm:pt modelId="{BE8E3ACF-DA12-401A-943B-54813B1D4BCC}">
      <dgm:prSet custT="1"/>
      <dgm:spPr/>
      <dgm:t>
        <a:bodyPr/>
        <a:lstStyle/>
        <a:p>
          <a:r>
            <a:rPr lang="ru-RU" sz="2400" dirty="0" smtClean="0"/>
            <a:t>Информации о ребёнке, полученной от учителей, родителей, др. специалистов,от самого ребёнка.</a:t>
          </a:r>
          <a:endParaRPr lang="en-US" sz="2400" dirty="0"/>
        </a:p>
      </dgm:t>
    </dgm:pt>
    <dgm:pt modelId="{02E7C3CA-4B1A-4610-99AE-801F7D6BFEAE}" type="parTrans" cxnId="{F46D3099-4E6A-493D-A4A0-F47DD73E6974}">
      <dgm:prSet/>
      <dgm:spPr/>
      <dgm:t>
        <a:bodyPr/>
        <a:lstStyle/>
        <a:p>
          <a:endParaRPr lang="en-US"/>
        </a:p>
      </dgm:t>
    </dgm:pt>
    <dgm:pt modelId="{00095C6C-7E65-487E-A0D9-5F254C839AF8}" type="sibTrans" cxnId="{F46D3099-4E6A-493D-A4A0-F47DD73E6974}">
      <dgm:prSet/>
      <dgm:spPr/>
      <dgm:t>
        <a:bodyPr/>
        <a:lstStyle/>
        <a:p>
          <a:endParaRPr lang="en-US"/>
        </a:p>
      </dgm:t>
    </dgm:pt>
    <dgm:pt modelId="{4AD796F2-17C1-475F-B68F-B9AA071D5548}" type="pres">
      <dgm:prSet presAssocID="{9C52D38C-846F-44A0-A0E2-5D4C5BB69F1E}" presName="compositeShape" presStyleCnt="0">
        <dgm:presLayoutVars>
          <dgm:dir/>
          <dgm:resizeHandles/>
        </dgm:presLayoutVars>
      </dgm:prSet>
      <dgm:spPr/>
    </dgm:pt>
    <dgm:pt modelId="{D43476F6-6301-4E3E-B57A-B67D039B2E0B}" type="pres">
      <dgm:prSet presAssocID="{9C52D38C-846F-44A0-A0E2-5D4C5BB69F1E}" presName="pyramid" presStyleLbl="node1" presStyleIdx="0" presStyleCnt="1"/>
      <dgm:spPr/>
    </dgm:pt>
    <dgm:pt modelId="{AC5AD6FA-9CE3-46F8-9009-2D25BE76F41C}" type="pres">
      <dgm:prSet presAssocID="{9C52D38C-846F-44A0-A0E2-5D4C5BB69F1E}" presName="theList" presStyleCnt="0"/>
      <dgm:spPr/>
    </dgm:pt>
    <dgm:pt modelId="{6AAC0990-CFBC-4FEA-9672-07E3B475146E}" type="pres">
      <dgm:prSet presAssocID="{3E4A4BDA-F476-4229-91FF-0B5845DFFA5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9812F-AF3D-4105-867D-2D84D5EA0343}" type="pres">
      <dgm:prSet presAssocID="{3E4A4BDA-F476-4229-91FF-0B5845DFFA56}" presName="aSpace" presStyleCnt="0"/>
      <dgm:spPr/>
    </dgm:pt>
    <dgm:pt modelId="{E6D64930-DDA3-474A-82A2-BCF3763EF487}" type="pres">
      <dgm:prSet presAssocID="{C880145B-DA85-44BA-97CF-1EE53D35AD8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598F3-BC09-43B9-B14A-89CBB3D317AC}" type="pres">
      <dgm:prSet presAssocID="{C880145B-DA85-44BA-97CF-1EE53D35AD83}" presName="aSpace" presStyleCnt="0"/>
      <dgm:spPr/>
    </dgm:pt>
    <dgm:pt modelId="{C105CC8F-4778-4F91-8616-5F03139386A2}" type="pres">
      <dgm:prSet presAssocID="{1F8FEA75-2DC4-41AA-87BD-0FAB84DE9C2B}" presName="aNode" presStyleLbl="fgAcc1" presStyleIdx="2" presStyleCnt="4" custScaleX="133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C9193-7C5F-4649-8065-1B8A21F9B90D}" type="pres">
      <dgm:prSet presAssocID="{1F8FEA75-2DC4-41AA-87BD-0FAB84DE9C2B}" presName="aSpace" presStyleCnt="0"/>
      <dgm:spPr/>
    </dgm:pt>
    <dgm:pt modelId="{5AB50DB0-7DC4-4E9F-9E6E-0BA5A152840B}" type="pres">
      <dgm:prSet presAssocID="{BE8E3ACF-DA12-401A-943B-54813B1D4BCC}" presName="aNode" presStyleLbl="fgAcc1" presStyleIdx="3" presStyleCnt="4" custScaleX="189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32E9F-3A5A-4718-AAB8-C6F68162C25C}" type="pres">
      <dgm:prSet presAssocID="{BE8E3ACF-DA12-401A-943B-54813B1D4BCC}" presName="aSpace" presStyleCnt="0"/>
      <dgm:spPr/>
    </dgm:pt>
  </dgm:ptLst>
  <dgm:cxnLst>
    <dgm:cxn modelId="{F46D3099-4E6A-493D-A4A0-F47DD73E6974}" srcId="{9C52D38C-846F-44A0-A0E2-5D4C5BB69F1E}" destId="{BE8E3ACF-DA12-401A-943B-54813B1D4BCC}" srcOrd="3" destOrd="0" parTransId="{02E7C3CA-4B1A-4610-99AE-801F7D6BFEAE}" sibTransId="{00095C6C-7E65-487E-A0D9-5F254C839AF8}"/>
    <dgm:cxn modelId="{5A5054A4-4D12-406F-9333-A8F24BE56026}" srcId="{9C52D38C-846F-44A0-A0E2-5D4C5BB69F1E}" destId="{3E4A4BDA-F476-4229-91FF-0B5845DFFA56}" srcOrd="0" destOrd="0" parTransId="{43D5ADEA-D80C-4AB7-8CFE-D39B72467409}" sibTransId="{C3BA33AF-18A4-48FE-8E85-7E77E5D9370B}"/>
    <dgm:cxn modelId="{91E426B2-F1A0-474D-B8E0-506E096A0F22}" type="presOf" srcId="{1F8FEA75-2DC4-41AA-87BD-0FAB84DE9C2B}" destId="{C105CC8F-4778-4F91-8616-5F03139386A2}" srcOrd="0" destOrd="0" presId="urn:microsoft.com/office/officeart/2005/8/layout/pyramid2"/>
    <dgm:cxn modelId="{5AE8E572-D8EB-4CD4-9A31-7E1F2261E697}" type="presOf" srcId="{9C52D38C-846F-44A0-A0E2-5D4C5BB69F1E}" destId="{4AD796F2-17C1-475F-B68F-B9AA071D5548}" srcOrd="0" destOrd="0" presId="urn:microsoft.com/office/officeart/2005/8/layout/pyramid2"/>
    <dgm:cxn modelId="{B8D02D76-B299-4DD9-8C3F-D31B48367A71}" srcId="{9C52D38C-846F-44A0-A0E2-5D4C5BB69F1E}" destId="{C880145B-DA85-44BA-97CF-1EE53D35AD83}" srcOrd="1" destOrd="0" parTransId="{2EE8966C-D164-448A-BAF3-EE97B8BB9A0B}" sibTransId="{D65F6CB5-0E2C-4D79-AC38-089BCD7D2F82}"/>
    <dgm:cxn modelId="{75B13E9E-ADEF-4EFC-9D47-C2EDC5AC67FC}" srcId="{9C52D38C-846F-44A0-A0E2-5D4C5BB69F1E}" destId="{1F8FEA75-2DC4-41AA-87BD-0FAB84DE9C2B}" srcOrd="2" destOrd="0" parTransId="{5B88005A-089D-4E23-BDEB-53A84EC6CA93}" sibTransId="{7633F5C5-B6DC-42B2-8C4D-5FB1F7964775}"/>
    <dgm:cxn modelId="{F01C8289-49BD-403C-BA1A-3FF33781DFFB}" type="presOf" srcId="{BE8E3ACF-DA12-401A-943B-54813B1D4BCC}" destId="{5AB50DB0-7DC4-4E9F-9E6E-0BA5A152840B}" srcOrd="0" destOrd="0" presId="urn:microsoft.com/office/officeart/2005/8/layout/pyramid2"/>
    <dgm:cxn modelId="{9E108CC6-C7DD-44A0-94C3-9CB85B887630}" type="presOf" srcId="{3E4A4BDA-F476-4229-91FF-0B5845DFFA56}" destId="{6AAC0990-CFBC-4FEA-9672-07E3B475146E}" srcOrd="0" destOrd="0" presId="urn:microsoft.com/office/officeart/2005/8/layout/pyramid2"/>
    <dgm:cxn modelId="{ECA8CBD8-34CB-49C5-AF5C-237D033B911C}" type="presOf" srcId="{C880145B-DA85-44BA-97CF-1EE53D35AD83}" destId="{E6D64930-DDA3-474A-82A2-BCF3763EF487}" srcOrd="0" destOrd="0" presId="urn:microsoft.com/office/officeart/2005/8/layout/pyramid2"/>
    <dgm:cxn modelId="{4621466C-2AC7-4B5B-9483-4A1EE8DF2EBC}" type="presParOf" srcId="{4AD796F2-17C1-475F-B68F-B9AA071D5548}" destId="{D43476F6-6301-4E3E-B57A-B67D039B2E0B}" srcOrd="0" destOrd="0" presId="urn:microsoft.com/office/officeart/2005/8/layout/pyramid2"/>
    <dgm:cxn modelId="{436AD3B6-BD28-472F-B739-5F29818BDE7A}" type="presParOf" srcId="{4AD796F2-17C1-475F-B68F-B9AA071D5548}" destId="{AC5AD6FA-9CE3-46F8-9009-2D25BE76F41C}" srcOrd="1" destOrd="0" presId="urn:microsoft.com/office/officeart/2005/8/layout/pyramid2"/>
    <dgm:cxn modelId="{540BCBA7-D04F-4A81-AF2C-91496E5F0B34}" type="presParOf" srcId="{AC5AD6FA-9CE3-46F8-9009-2D25BE76F41C}" destId="{6AAC0990-CFBC-4FEA-9672-07E3B475146E}" srcOrd="0" destOrd="0" presId="urn:microsoft.com/office/officeart/2005/8/layout/pyramid2"/>
    <dgm:cxn modelId="{5572F08F-9714-46B3-A10E-543211B3C131}" type="presParOf" srcId="{AC5AD6FA-9CE3-46F8-9009-2D25BE76F41C}" destId="{9869812F-AF3D-4105-867D-2D84D5EA0343}" srcOrd="1" destOrd="0" presId="urn:microsoft.com/office/officeart/2005/8/layout/pyramid2"/>
    <dgm:cxn modelId="{E8D582CC-78E2-4B04-B7B1-C0298A062AF9}" type="presParOf" srcId="{AC5AD6FA-9CE3-46F8-9009-2D25BE76F41C}" destId="{E6D64930-DDA3-474A-82A2-BCF3763EF487}" srcOrd="2" destOrd="0" presId="urn:microsoft.com/office/officeart/2005/8/layout/pyramid2"/>
    <dgm:cxn modelId="{47A40D10-CC71-428C-956C-B85F647D0016}" type="presParOf" srcId="{AC5AD6FA-9CE3-46F8-9009-2D25BE76F41C}" destId="{C79598F3-BC09-43B9-B14A-89CBB3D317AC}" srcOrd="3" destOrd="0" presId="urn:microsoft.com/office/officeart/2005/8/layout/pyramid2"/>
    <dgm:cxn modelId="{85C61733-C3D2-49C4-A408-57CE0A619777}" type="presParOf" srcId="{AC5AD6FA-9CE3-46F8-9009-2D25BE76F41C}" destId="{C105CC8F-4778-4F91-8616-5F03139386A2}" srcOrd="4" destOrd="0" presId="urn:microsoft.com/office/officeart/2005/8/layout/pyramid2"/>
    <dgm:cxn modelId="{020F8919-8820-4EED-B1B6-2D86BAA562A4}" type="presParOf" srcId="{AC5AD6FA-9CE3-46F8-9009-2D25BE76F41C}" destId="{8F8C9193-7C5F-4649-8065-1B8A21F9B90D}" srcOrd="5" destOrd="0" presId="urn:microsoft.com/office/officeart/2005/8/layout/pyramid2"/>
    <dgm:cxn modelId="{68C50ACA-A872-4E3E-843D-7937B63D20CF}" type="presParOf" srcId="{AC5AD6FA-9CE3-46F8-9009-2D25BE76F41C}" destId="{5AB50DB0-7DC4-4E9F-9E6E-0BA5A152840B}" srcOrd="6" destOrd="0" presId="urn:microsoft.com/office/officeart/2005/8/layout/pyramid2"/>
    <dgm:cxn modelId="{335B5F77-4670-4CD7-8916-772BDEB63093}" type="presParOf" srcId="{AC5AD6FA-9CE3-46F8-9009-2D25BE76F41C}" destId="{C0532E9F-3A5A-4718-AAB8-C6F68162C25C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F05768-26B9-4FF2-915B-8C8DB3507502}" type="doc">
      <dgm:prSet loTypeId="urn:microsoft.com/office/officeart/2005/8/layout/StepDown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6A71C8-7ED3-4ECA-A8BB-2EFA04CF6FEC}">
      <dgm:prSet phldrT="[Text]"/>
      <dgm:spPr/>
      <dgm:t>
        <a:bodyPr/>
        <a:lstStyle/>
        <a:p>
          <a:r>
            <a:rPr lang="ru-RU" dirty="0" smtClean="0"/>
            <a:t>На год</a:t>
          </a:r>
        </a:p>
      </dgm:t>
    </dgm:pt>
    <dgm:pt modelId="{DFDB3471-5014-4D71-8F2D-66AD11799118}" type="parTrans" cxnId="{0D8168C0-B726-4C36-8B9E-EABA9B3C0A10}">
      <dgm:prSet/>
      <dgm:spPr/>
      <dgm:t>
        <a:bodyPr/>
        <a:lstStyle/>
        <a:p>
          <a:endParaRPr lang="en-US"/>
        </a:p>
      </dgm:t>
    </dgm:pt>
    <dgm:pt modelId="{22C8E2B2-9AD7-4406-8EA5-FFD4437E5D7D}" type="sibTrans" cxnId="{0D8168C0-B726-4C36-8B9E-EABA9B3C0A10}">
      <dgm:prSet/>
      <dgm:spPr/>
      <dgm:t>
        <a:bodyPr/>
        <a:lstStyle/>
        <a:p>
          <a:endParaRPr lang="en-US"/>
        </a:p>
      </dgm:t>
    </dgm:pt>
    <dgm:pt modelId="{7AFFB19A-C43B-45FC-8552-68BEDFA3A324}">
      <dgm:prSet phldrT="[Text]"/>
      <dgm:spPr/>
      <dgm:t>
        <a:bodyPr/>
        <a:lstStyle/>
        <a:p>
          <a:r>
            <a:rPr lang="ru-RU" dirty="0" smtClean="0"/>
            <a:t>На полугодие</a:t>
          </a:r>
          <a:endParaRPr lang="en-US" dirty="0"/>
        </a:p>
      </dgm:t>
    </dgm:pt>
    <dgm:pt modelId="{39709441-AE68-4E5E-B4B0-BC2E12D16C32}" type="parTrans" cxnId="{C549CB15-A1A2-4F01-98A1-CE77DBD8955D}">
      <dgm:prSet/>
      <dgm:spPr/>
      <dgm:t>
        <a:bodyPr/>
        <a:lstStyle/>
        <a:p>
          <a:endParaRPr lang="en-US"/>
        </a:p>
      </dgm:t>
    </dgm:pt>
    <dgm:pt modelId="{61133500-8219-4F8B-92D0-20F1C54AE309}" type="sibTrans" cxnId="{C549CB15-A1A2-4F01-98A1-CE77DBD8955D}">
      <dgm:prSet/>
      <dgm:spPr/>
      <dgm:t>
        <a:bodyPr/>
        <a:lstStyle/>
        <a:p>
          <a:endParaRPr lang="en-US"/>
        </a:p>
      </dgm:t>
    </dgm:pt>
    <dgm:pt modelId="{F9314EAC-794A-4620-97DE-304D9EE70A68}">
      <dgm:prSet phldrT="[Text]"/>
      <dgm:spPr/>
      <dgm:t>
        <a:bodyPr/>
        <a:lstStyle/>
        <a:p>
          <a:r>
            <a:rPr lang="ru-RU" dirty="0" smtClean="0"/>
            <a:t>недельные</a:t>
          </a:r>
          <a:r>
            <a:rPr lang="ro-RO" dirty="0" smtClean="0"/>
            <a:t> </a:t>
          </a:r>
          <a:endParaRPr lang="en-US" dirty="0"/>
        </a:p>
      </dgm:t>
    </dgm:pt>
    <dgm:pt modelId="{F2C0B26B-ABC2-421B-B741-E77FBEBAC0E1}" type="parTrans" cxnId="{4F852A0E-5565-4CE9-83E4-D1D23D4EF29A}">
      <dgm:prSet/>
      <dgm:spPr/>
      <dgm:t>
        <a:bodyPr/>
        <a:lstStyle/>
        <a:p>
          <a:endParaRPr lang="en-US"/>
        </a:p>
      </dgm:t>
    </dgm:pt>
    <dgm:pt modelId="{D64E0812-5D92-497B-AC76-75A923119693}" type="sibTrans" cxnId="{4F852A0E-5565-4CE9-83E4-D1D23D4EF29A}">
      <dgm:prSet/>
      <dgm:spPr/>
      <dgm:t>
        <a:bodyPr/>
        <a:lstStyle/>
        <a:p>
          <a:endParaRPr lang="en-US"/>
        </a:p>
      </dgm:t>
    </dgm:pt>
    <dgm:pt modelId="{CD0E8EEA-9775-4953-9083-333DEFCD0A33}">
      <dgm:prSet/>
      <dgm:spPr/>
      <dgm:t>
        <a:bodyPr/>
        <a:lstStyle/>
        <a:p>
          <a:r>
            <a:rPr lang="ru-RU" dirty="0" smtClean="0"/>
            <a:t>ежедневные</a:t>
          </a:r>
          <a:r>
            <a:rPr lang="ro-RO" dirty="0" smtClean="0"/>
            <a:t> </a:t>
          </a:r>
          <a:endParaRPr lang="en-US" dirty="0"/>
        </a:p>
      </dgm:t>
    </dgm:pt>
    <dgm:pt modelId="{332E6768-E455-4727-A9D0-65F748ACC60E}" type="parTrans" cxnId="{211FCBF0-836C-43C3-A7D2-0429A7D38332}">
      <dgm:prSet/>
      <dgm:spPr/>
      <dgm:t>
        <a:bodyPr/>
        <a:lstStyle/>
        <a:p>
          <a:endParaRPr lang="en-US"/>
        </a:p>
      </dgm:t>
    </dgm:pt>
    <dgm:pt modelId="{DDDE5E36-7326-4E9B-8C80-D417D33132F5}" type="sibTrans" cxnId="{211FCBF0-836C-43C3-A7D2-0429A7D38332}">
      <dgm:prSet/>
      <dgm:spPr/>
      <dgm:t>
        <a:bodyPr/>
        <a:lstStyle/>
        <a:p>
          <a:endParaRPr lang="en-US"/>
        </a:p>
      </dgm:t>
    </dgm:pt>
    <dgm:pt modelId="{28E4EE5A-F53F-47E7-961E-4A29F11FEA00}" type="pres">
      <dgm:prSet presAssocID="{EEF05768-26B9-4FF2-915B-8C8DB35075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52F7B8-CA26-40EB-999D-B5BF6B523EEC}" type="pres">
      <dgm:prSet presAssocID="{D56A71C8-7ED3-4ECA-A8BB-2EFA04CF6FEC}" presName="composite" presStyleCnt="0"/>
      <dgm:spPr/>
      <dgm:t>
        <a:bodyPr/>
        <a:lstStyle/>
        <a:p>
          <a:endParaRPr lang="en-US"/>
        </a:p>
      </dgm:t>
    </dgm:pt>
    <dgm:pt modelId="{C469713C-0700-4063-9F67-9A232EE853B1}" type="pres">
      <dgm:prSet presAssocID="{D56A71C8-7ED3-4ECA-A8BB-2EFA04CF6FEC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2C5A8DAE-4DDA-47A2-816D-208A0CD4AC56}" type="pres">
      <dgm:prSet presAssocID="{D56A71C8-7ED3-4ECA-A8BB-2EFA04CF6FEC}" presName="ParentText" presStyleLbl="node1" presStyleIdx="0" presStyleCnt="4" custScaleX="173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8D906-9B9E-4EF8-A553-BBA6D73D62B1}" type="pres">
      <dgm:prSet presAssocID="{D56A71C8-7ED3-4ECA-A8BB-2EFA04CF6FE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1EC0C-40EA-44A1-A267-7BF91103D362}" type="pres">
      <dgm:prSet presAssocID="{22C8E2B2-9AD7-4406-8EA5-FFD4437E5D7D}" presName="sibTrans" presStyleCnt="0"/>
      <dgm:spPr/>
      <dgm:t>
        <a:bodyPr/>
        <a:lstStyle/>
        <a:p>
          <a:endParaRPr lang="en-US"/>
        </a:p>
      </dgm:t>
    </dgm:pt>
    <dgm:pt modelId="{F06F8E2C-94EA-4A31-A435-FA4DCB630BAF}" type="pres">
      <dgm:prSet presAssocID="{7AFFB19A-C43B-45FC-8552-68BEDFA3A324}" presName="composite" presStyleCnt="0"/>
      <dgm:spPr/>
      <dgm:t>
        <a:bodyPr/>
        <a:lstStyle/>
        <a:p>
          <a:endParaRPr lang="en-US"/>
        </a:p>
      </dgm:t>
    </dgm:pt>
    <dgm:pt modelId="{5243917C-364B-433E-B1D7-9612FB929580}" type="pres">
      <dgm:prSet presAssocID="{7AFFB19A-C43B-45FC-8552-68BEDFA3A324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39BBD3D5-8438-4D01-A949-6A9D6BB79CBC}" type="pres">
      <dgm:prSet presAssocID="{7AFFB19A-C43B-45FC-8552-68BEDFA3A324}" presName="ParentText" presStyleLbl="node1" presStyleIdx="1" presStyleCnt="4" custScaleX="173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99B5C-BFD7-4927-B11C-595BA6FEBC02}" type="pres">
      <dgm:prSet presAssocID="{7AFFB19A-C43B-45FC-8552-68BEDFA3A32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0D543-EF38-4A7D-8133-77FCA3AE3290}" type="pres">
      <dgm:prSet presAssocID="{61133500-8219-4F8B-92D0-20F1C54AE309}" presName="sibTrans" presStyleCnt="0"/>
      <dgm:spPr/>
      <dgm:t>
        <a:bodyPr/>
        <a:lstStyle/>
        <a:p>
          <a:endParaRPr lang="en-US"/>
        </a:p>
      </dgm:t>
    </dgm:pt>
    <dgm:pt modelId="{F72981B3-F4E4-43A0-BBEC-976C8FA0DAE4}" type="pres">
      <dgm:prSet presAssocID="{F9314EAC-794A-4620-97DE-304D9EE70A68}" presName="composite" presStyleCnt="0"/>
      <dgm:spPr/>
      <dgm:t>
        <a:bodyPr/>
        <a:lstStyle/>
        <a:p>
          <a:endParaRPr lang="en-US"/>
        </a:p>
      </dgm:t>
    </dgm:pt>
    <dgm:pt modelId="{02BA4331-F685-4AC3-B52B-72F861CF79E8}" type="pres">
      <dgm:prSet presAssocID="{F9314EAC-794A-4620-97DE-304D9EE70A68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81C1F59A-B79D-4FC5-9551-BD92D7C33134}" type="pres">
      <dgm:prSet presAssocID="{F9314EAC-794A-4620-97DE-304D9EE70A68}" presName="ParentText" presStyleLbl="node1" presStyleIdx="2" presStyleCnt="4" custScaleX="173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F4D2F-8B2D-4CCC-9EEE-E7E0D29DACA0}" type="pres">
      <dgm:prSet presAssocID="{F9314EAC-794A-4620-97DE-304D9EE70A6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BB753-70AB-4EF4-AACF-1B2BAC4791C2}" type="pres">
      <dgm:prSet presAssocID="{D64E0812-5D92-497B-AC76-75A923119693}" presName="sibTrans" presStyleCnt="0"/>
      <dgm:spPr/>
      <dgm:t>
        <a:bodyPr/>
        <a:lstStyle/>
        <a:p>
          <a:endParaRPr lang="en-US"/>
        </a:p>
      </dgm:t>
    </dgm:pt>
    <dgm:pt modelId="{7FCE31CD-9864-4D93-B705-ABD399F5330E}" type="pres">
      <dgm:prSet presAssocID="{CD0E8EEA-9775-4953-9083-333DEFCD0A33}" presName="composite" presStyleCnt="0"/>
      <dgm:spPr/>
      <dgm:t>
        <a:bodyPr/>
        <a:lstStyle/>
        <a:p>
          <a:endParaRPr lang="en-US"/>
        </a:p>
      </dgm:t>
    </dgm:pt>
    <dgm:pt modelId="{EE21B16B-0BD4-4531-A8F1-DA3CBE06C372}" type="pres">
      <dgm:prSet presAssocID="{CD0E8EEA-9775-4953-9083-333DEFCD0A33}" presName="ParentText" presStyleLbl="node1" presStyleIdx="3" presStyleCnt="4" custScaleX="173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33A3A-BEE2-4061-A06B-ED4286CFB714}" type="presOf" srcId="{F9314EAC-794A-4620-97DE-304D9EE70A68}" destId="{81C1F59A-B79D-4FC5-9551-BD92D7C33134}" srcOrd="0" destOrd="0" presId="urn:microsoft.com/office/officeart/2005/8/layout/StepDownProcess"/>
    <dgm:cxn modelId="{B8324451-F45C-4F08-85C4-D5906AAFAED4}" type="presOf" srcId="{7AFFB19A-C43B-45FC-8552-68BEDFA3A324}" destId="{39BBD3D5-8438-4D01-A949-6A9D6BB79CBC}" srcOrd="0" destOrd="0" presId="urn:microsoft.com/office/officeart/2005/8/layout/StepDownProcess"/>
    <dgm:cxn modelId="{FBF1871D-5B25-4F3F-9630-64D8B92179C1}" type="presOf" srcId="{CD0E8EEA-9775-4953-9083-333DEFCD0A33}" destId="{EE21B16B-0BD4-4531-A8F1-DA3CBE06C372}" srcOrd="0" destOrd="0" presId="urn:microsoft.com/office/officeart/2005/8/layout/StepDownProcess"/>
    <dgm:cxn modelId="{8D9274AF-D43B-44BB-A4AE-B2752518E8D7}" type="presOf" srcId="{D56A71C8-7ED3-4ECA-A8BB-2EFA04CF6FEC}" destId="{2C5A8DAE-4DDA-47A2-816D-208A0CD4AC56}" srcOrd="0" destOrd="0" presId="urn:microsoft.com/office/officeart/2005/8/layout/StepDownProcess"/>
    <dgm:cxn modelId="{1637FB4A-AC49-4121-AA8C-B2EABF144C34}" type="presOf" srcId="{EEF05768-26B9-4FF2-915B-8C8DB3507502}" destId="{28E4EE5A-F53F-47E7-961E-4A29F11FEA00}" srcOrd="0" destOrd="0" presId="urn:microsoft.com/office/officeart/2005/8/layout/StepDownProcess"/>
    <dgm:cxn modelId="{0D8168C0-B726-4C36-8B9E-EABA9B3C0A10}" srcId="{EEF05768-26B9-4FF2-915B-8C8DB3507502}" destId="{D56A71C8-7ED3-4ECA-A8BB-2EFA04CF6FEC}" srcOrd="0" destOrd="0" parTransId="{DFDB3471-5014-4D71-8F2D-66AD11799118}" sibTransId="{22C8E2B2-9AD7-4406-8EA5-FFD4437E5D7D}"/>
    <dgm:cxn modelId="{4F852A0E-5565-4CE9-83E4-D1D23D4EF29A}" srcId="{EEF05768-26B9-4FF2-915B-8C8DB3507502}" destId="{F9314EAC-794A-4620-97DE-304D9EE70A68}" srcOrd="2" destOrd="0" parTransId="{F2C0B26B-ABC2-421B-B741-E77FBEBAC0E1}" sibTransId="{D64E0812-5D92-497B-AC76-75A923119693}"/>
    <dgm:cxn modelId="{211FCBF0-836C-43C3-A7D2-0429A7D38332}" srcId="{EEF05768-26B9-4FF2-915B-8C8DB3507502}" destId="{CD0E8EEA-9775-4953-9083-333DEFCD0A33}" srcOrd="3" destOrd="0" parTransId="{332E6768-E455-4727-A9D0-65F748ACC60E}" sibTransId="{DDDE5E36-7326-4E9B-8C80-D417D33132F5}"/>
    <dgm:cxn modelId="{C549CB15-A1A2-4F01-98A1-CE77DBD8955D}" srcId="{EEF05768-26B9-4FF2-915B-8C8DB3507502}" destId="{7AFFB19A-C43B-45FC-8552-68BEDFA3A324}" srcOrd="1" destOrd="0" parTransId="{39709441-AE68-4E5E-B4B0-BC2E12D16C32}" sibTransId="{61133500-8219-4F8B-92D0-20F1C54AE309}"/>
    <dgm:cxn modelId="{1086B93A-5E08-40E6-AF8F-899CD3AB3DBC}" type="presParOf" srcId="{28E4EE5A-F53F-47E7-961E-4A29F11FEA00}" destId="{9D52F7B8-CA26-40EB-999D-B5BF6B523EEC}" srcOrd="0" destOrd="0" presId="urn:microsoft.com/office/officeart/2005/8/layout/StepDownProcess"/>
    <dgm:cxn modelId="{F130CB1B-EA8C-420A-9D62-4DDF2AAFA95F}" type="presParOf" srcId="{9D52F7B8-CA26-40EB-999D-B5BF6B523EEC}" destId="{C469713C-0700-4063-9F67-9A232EE853B1}" srcOrd="0" destOrd="0" presId="urn:microsoft.com/office/officeart/2005/8/layout/StepDownProcess"/>
    <dgm:cxn modelId="{F2123813-86EA-48EB-9A88-A2DEA55ADB1F}" type="presParOf" srcId="{9D52F7B8-CA26-40EB-999D-B5BF6B523EEC}" destId="{2C5A8DAE-4DDA-47A2-816D-208A0CD4AC56}" srcOrd="1" destOrd="0" presId="urn:microsoft.com/office/officeart/2005/8/layout/StepDownProcess"/>
    <dgm:cxn modelId="{9E67BE07-7DA0-42A2-A302-BCD71D2B355A}" type="presParOf" srcId="{9D52F7B8-CA26-40EB-999D-B5BF6B523EEC}" destId="{9B68D906-9B9E-4EF8-A553-BBA6D73D62B1}" srcOrd="2" destOrd="0" presId="urn:microsoft.com/office/officeart/2005/8/layout/StepDownProcess"/>
    <dgm:cxn modelId="{47E896A8-C5E9-40C0-9792-A34196CD0723}" type="presParOf" srcId="{28E4EE5A-F53F-47E7-961E-4A29F11FEA00}" destId="{AA01EC0C-40EA-44A1-A267-7BF91103D362}" srcOrd="1" destOrd="0" presId="urn:microsoft.com/office/officeart/2005/8/layout/StepDownProcess"/>
    <dgm:cxn modelId="{0298098D-43D5-43A5-99BC-D87AA5B3B0C3}" type="presParOf" srcId="{28E4EE5A-F53F-47E7-961E-4A29F11FEA00}" destId="{F06F8E2C-94EA-4A31-A435-FA4DCB630BAF}" srcOrd="2" destOrd="0" presId="urn:microsoft.com/office/officeart/2005/8/layout/StepDownProcess"/>
    <dgm:cxn modelId="{8024BC09-9D46-4B34-9786-8414370778BD}" type="presParOf" srcId="{F06F8E2C-94EA-4A31-A435-FA4DCB630BAF}" destId="{5243917C-364B-433E-B1D7-9612FB929580}" srcOrd="0" destOrd="0" presId="urn:microsoft.com/office/officeart/2005/8/layout/StepDownProcess"/>
    <dgm:cxn modelId="{43FBCF0B-F332-4C72-AAC4-A48B13DDA8D9}" type="presParOf" srcId="{F06F8E2C-94EA-4A31-A435-FA4DCB630BAF}" destId="{39BBD3D5-8438-4D01-A949-6A9D6BB79CBC}" srcOrd="1" destOrd="0" presId="urn:microsoft.com/office/officeart/2005/8/layout/StepDownProcess"/>
    <dgm:cxn modelId="{87F7C3FF-95BD-46BE-B0BC-C7272691B3C0}" type="presParOf" srcId="{F06F8E2C-94EA-4A31-A435-FA4DCB630BAF}" destId="{9AD99B5C-BFD7-4927-B11C-595BA6FEBC02}" srcOrd="2" destOrd="0" presId="urn:microsoft.com/office/officeart/2005/8/layout/StepDownProcess"/>
    <dgm:cxn modelId="{4D721D38-2C0D-49A4-BBBD-0DDD486ED4BB}" type="presParOf" srcId="{28E4EE5A-F53F-47E7-961E-4A29F11FEA00}" destId="{B6A0D543-EF38-4A7D-8133-77FCA3AE3290}" srcOrd="3" destOrd="0" presId="urn:microsoft.com/office/officeart/2005/8/layout/StepDownProcess"/>
    <dgm:cxn modelId="{4D7485DC-F4D4-4007-97CA-F558B1083C4C}" type="presParOf" srcId="{28E4EE5A-F53F-47E7-961E-4A29F11FEA00}" destId="{F72981B3-F4E4-43A0-BBEC-976C8FA0DAE4}" srcOrd="4" destOrd="0" presId="urn:microsoft.com/office/officeart/2005/8/layout/StepDownProcess"/>
    <dgm:cxn modelId="{5DB67AA3-84C5-4482-8889-D9D80BBBDE13}" type="presParOf" srcId="{F72981B3-F4E4-43A0-BBEC-976C8FA0DAE4}" destId="{02BA4331-F685-4AC3-B52B-72F861CF79E8}" srcOrd="0" destOrd="0" presId="urn:microsoft.com/office/officeart/2005/8/layout/StepDownProcess"/>
    <dgm:cxn modelId="{0A1CBBE1-D27F-4A20-BC32-59CCA2E20CA0}" type="presParOf" srcId="{F72981B3-F4E4-43A0-BBEC-976C8FA0DAE4}" destId="{81C1F59A-B79D-4FC5-9551-BD92D7C33134}" srcOrd="1" destOrd="0" presId="urn:microsoft.com/office/officeart/2005/8/layout/StepDownProcess"/>
    <dgm:cxn modelId="{4C7BC885-12BC-4C58-B6AB-EE6E1B5DD929}" type="presParOf" srcId="{F72981B3-F4E4-43A0-BBEC-976C8FA0DAE4}" destId="{94BF4D2F-8B2D-4CCC-9EEE-E7E0D29DACA0}" srcOrd="2" destOrd="0" presId="urn:microsoft.com/office/officeart/2005/8/layout/StepDownProcess"/>
    <dgm:cxn modelId="{3D4D0228-CCA7-4CB0-B38A-A6C3F7CB22FD}" type="presParOf" srcId="{28E4EE5A-F53F-47E7-961E-4A29F11FEA00}" destId="{B38BB753-70AB-4EF4-AACF-1B2BAC4791C2}" srcOrd="5" destOrd="0" presId="urn:microsoft.com/office/officeart/2005/8/layout/StepDownProcess"/>
    <dgm:cxn modelId="{92DD98E7-BC25-4202-9F71-9F32C31B453C}" type="presParOf" srcId="{28E4EE5A-F53F-47E7-961E-4A29F11FEA00}" destId="{7FCE31CD-9864-4D93-B705-ABD399F5330E}" srcOrd="6" destOrd="0" presId="urn:microsoft.com/office/officeart/2005/8/layout/StepDownProcess"/>
    <dgm:cxn modelId="{1FF509E9-5E00-490D-B514-6253F8D8D79D}" type="presParOf" srcId="{7FCE31CD-9864-4D93-B705-ABD399F5330E}" destId="{EE21B16B-0BD4-4531-A8F1-DA3CBE06C372}" srcOrd="0" destOrd="0" presId="urn:microsoft.com/office/officeart/2005/8/layout/StepDown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9A212A-9876-4B8C-9718-856EC40CC321}" type="doc">
      <dgm:prSet loTypeId="urn:microsoft.com/office/officeart/2005/8/layout/chevron2" loCatId="list" qsTypeId="urn:microsoft.com/office/officeart/2005/8/quickstyle/3d4" qsCatId="3D" csTypeId="urn:microsoft.com/office/officeart/2005/8/colors/colorful1#3" csCatId="colorful" phldr="1"/>
      <dgm:spPr/>
      <dgm:t>
        <a:bodyPr/>
        <a:lstStyle/>
        <a:p>
          <a:endParaRPr lang="ro-RO"/>
        </a:p>
      </dgm:t>
    </dgm:pt>
    <dgm:pt modelId="{9E1B6B46-DABD-4034-BA90-C1A1B128A5D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o-RO" sz="2400" b="1" baseline="-25000" dirty="0">
            <a:solidFill>
              <a:schemeClr val="tx1"/>
            </a:solidFill>
          </a:endParaRPr>
        </a:p>
      </dgm:t>
    </dgm:pt>
    <dgm:pt modelId="{C61286FA-7132-4F76-89E6-35EA4D5B6C13}" type="parTrans" cxnId="{D6D7C416-1864-4FA1-99FB-CBFA74166648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DF6852AA-F8CB-4CBC-8726-026E747A0F0B}" type="sibTrans" cxnId="{D6D7C416-1864-4FA1-99FB-CBFA74166648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6548F091-C753-4FED-9455-5079E623CB4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2000" b="1" dirty="0" smtClean="0">
              <a:solidFill>
                <a:schemeClr val="tx1"/>
              </a:solidFill>
            </a:rPr>
            <a:t>C </a:t>
          </a:r>
          <a:r>
            <a:rPr lang="ro-RO" sz="2000" b="1" baseline="-25000" dirty="0" smtClean="0">
              <a:solidFill>
                <a:schemeClr val="tx1"/>
              </a:solidFill>
            </a:rPr>
            <a:t>3</a:t>
          </a:r>
          <a:endParaRPr lang="ro-RO" sz="2000" b="1" baseline="-25000" dirty="0">
            <a:solidFill>
              <a:schemeClr val="tx1"/>
            </a:solidFill>
          </a:endParaRPr>
        </a:p>
      </dgm:t>
    </dgm:pt>
    <dgm:pt modelId="{03CC8697-E816-41B1-9D58-3959E374A184}" type="parTrans" cxnId="{45E65B26-47DF-4BFE-9BF6-9A2964F5F69F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772EAD0E-C665-475B-B59A-A696D5E44C7C}" type="sibTrans" cxnId="{45E65B26-47DF-4BFE-9BF6-9A2964F5F69F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F2A8E6E1-97C7-4868-A3B7-D352AE27D46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2000" b="1" dirty="0" smtClean="0">
              <a:solidFill>
                <a:schemeClr val="tx1"/>
              </a:solidFill>
            </a:rPr>
            <a:t>C </a:t>
          </a:r>
          <a:r>
            <a:rPr lang="ro-RO" sz="2000" b="1" baseline="-25000" dirty="0" smtClean="0">
              <a:solidFill>
                <a:schemeClr val="tx1"/>
              </a:solidFill>
            </a:rPr>
            <a:t>4</a:t>
          </a:r>
          <a:endParaRPr lang="ro-RO" sz="2000" b="1" baseline="-25000" dirty="0">
            <a:solidFill>
              <a:schemeClr val="tx1"/>
            </a:solidFill>
          </a:endParaRPr>
        </a:p>
      </dgm:t>
    </dgm:pt>
    <dgm:pt modelId="{C10915EC-98E7-4A51-9140-78EB2736882B}" type="parTrans" cxnId="{FB5B1A2E-E330-41BE-90EF-188C463E93F7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C72A3386-1CCD-416E-A470-B49A90D4AB56}" type="sibTrans" cxnId="{FB5B1A2E-E330-41BE-90EF-188C463E93F7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76015CF0-B236-461D-8061-76E8BA1D0FB4}">
      <dgm:prSet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C </a:t>
          </a:r>
          <a:r>
            <a:rPr lang="ro-RO" sz="2000" b="1" baseline="-25000" dirty="0" smtClean="0">
              <a:solidFill>
                <a:schemeClr val="tx1"/>
              </a:solidFill>
            </a:rPr>
            <a:t>1</a:t>
          </a:r>
          <a:endParaRPr lang="ro-RO" sz="2000" b="1" baseline="-25000" dirty="0">
            <a:solidFill>
              <a:schemeClr val="tx1"/>
            </a:solidFill>
          </a:endParaRPr>
        </a:p>
      </dgm:t>
    </dgm:pt>
    <dgm:pt modelId="{0A70E3C5-75F9-4A2C-9B75-C30F3E3EABAB}" type="parTrans" cxnId="{AAEAE15D-1E07-49DD-A72A-B4FD6CD158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967634-9215-4381-A47E-1A6865B31FA2}" type="sibTrans" cxnId="{AAEAE15D-1E07-49DD-A72A-B4FD6CD158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637E76-2660-4264-8312-7A31CB6B08E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Цели</a:t>
          </a:r>
          <a:endParaRPr lang="en-US" dirty="0">
            <a:solidFill>
              <a:schemeClr val="tx1"/>
            </a:solidFill>
          </a:endParaRPr>
        </a:p>
      </dgm:t>
    </dgm:pt>
    <dgm:pt modelId="{3FE30D17-B3E7-42F2-B9CE-E27B7144C367}" type="parTrans" cxnId="{DA59FBA1-D932-4912-99CF-1F029388B7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9D7DD5-6C25-41CC-A4A9-A3AEC247B0A1}" type="sibTrans" cxnId="{DA59FBA1-D932-4912-99CF-1F029388B7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21B84F-E504-41E2-B0FA-7D68C90C3FB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Организация и планирование деятельности</a:t>
          </a:r>
          <a:r>
            <a:rPr lang="ro-RO" b="0" dirty="0" smtClean="0">
              <a:solidFill>
                <a:schemeClr val="tx1"/>
              </a:solidFill>
            </a:rPr>
            <a:t> </a:t>
          </a:r>
          <a:endParaRPr lang="en-US" b="0" dirty="0">
            <a:solidFill>
              <a:schemeClr val="tx1"/>
            </a:solidFill>
          </a:endParaRPr>
        </a:p>
      </dgm:t>
    </dgm:pt>
    <dgm:pt modelId="{8A632851-C348-4B88-B632-A2707ECE6E52}" type="parTrans" cxnId="{BF409985-FB1F-42CE-89F6-94B082022E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228034-763A-4294-BD7E-B4322D2C7C18}" type="sibTrans" cxnId="{BF409985-FB1F-42CE-89F6-94B082022E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FF9C1B-3488-4D33-BAD0-017C22CD5E3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Организация /реализация деятельности по  поддержке в обучении</a:t>
          </a:r>
          <a:endParaRPr lang="en-US" b="0" dirty="0">
            <a:solidFill>
              <a:schemeClr val="tx1"/>
            </a:solidFill>
          </a:endParaRPr>
        </a:p>
      </dgm:t>
    </dgm:pt>
    <dgm:pt modelId="{4A06EE3D-C2CC-4792-9A3C-531AF7D0A27C}" type="parTrans" cxnId="{46441959-90BA-4CAC-AB6C-463B7BC30F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39F57A-66BF-4FBA-ACA6-C48B4974BBA7}" type="sibTrans" cxnId="{46441959-90BA-4CAC-AB6C-463B7BC30F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E40AD0-D237-4B46-AF60-7E60D21EA780}">
      <dgm:prSet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C </a:t>
          </a:r>
          <a:r>
            <a:rPr lang="ro-RO" sz="2000" b="1" baseline="-25000" dirty="0" smtClean="0">
              <a:solidFill>
                <a:schemeClr val="tx1"/>
              </a:solidFill>
            </a:rPr>
            <a:t>2</a:t>
          </a:r>
          <a:endParaRPr lang="ro-RO" sz="2000" b="1" baseline="-25000" dirty="0">
            <a:solidFill>
              <a:schemeClr val="tx1"/>
            </a:solidFill>
          </a:endParaRPr>
        </a:p>
      </dgm:t>
    </dgm:pt>
    <dgm:pt modelId="{B789C14B-3090-4229-9E3E-58B2557D13F9}" type="parTrans" cxnId="{F7DA58A0-EB08-47C3-95AB-C8115D47F7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712D4F-1BFF-446D-9B8B-A0D345CF08F5}" type="sibTrans" cxnId="{F7DA58A0-EB08-47C3-95AB-C8115D47F7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60B7C9-52A4-4D16-B5EB-32221A0C7C5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Учёт учащихся с ООП</a:t>
          </a:r>
          <a:endParaRPr lang="en-US" b="0" dirty="0">
            <a:solidFill>
              <a:schemeClr val="tx1"/>
            </a:solidFill>
          </a:endParaRPr>
        </a:p>
      </dgm:t>
    </dgm:pt>
    <dgm:pt modelId="{C010FF93-68C0-4E4A-BFC5-2B899A743371}" type="parTrans" cxnId="{C11D5241-CCAF-4E9E-A58D-CAE911D823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E5D807-5672-4C60-96C0-377F1D41C626}" type="sibTrans" cxnId="{C11D5241-CCAF-4E9E-A58D-CAE911D823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63DE01-4CE6-45B7-B85C-A9C64F9072D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Деятельность в контексте ИОП</a:t>
          </a:r>
          <a:endParaRPr lang="en-US" b="0" dirty="0">
            <a:solidFill>
              <a:schemeClr val="tx1"/>
            </a:solidFill>
          </a:endParaRPr>
        </a:p>
      </dgm:t>
    </dgm:pt>
    <dgm:pt modelId="{4AE4B74C-E4AB-4FA3-8024-634F76D76FF7}" type="parTrans" cxnId="{5D533ADE-D92F-4249-B479-AEF4D9A981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74C626-707B-4870-8DE4-CDE8556B3975}" type="sibTrans" cxnId="{5D533ADE-D92F-4249-B479-AEF4D9A981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F62498-8EB3-410A-A5DC-60A08776FDD2}" type="pres">
      <dgm:prSet presAssocID="{C79A212A-9876-4B8C-9718-856EC40CC3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5BAE8-00C9-4FEB-B095-B682D91FD561}" type="pres">
      <dgm:prSet presAssocID="{9E1B6B46-DABD-4034-BA90-C1A1B128A5D8}" presName="composite" presStyleCnt="0"/>
      <dgm:spPr/>
      <dgm:t>
        <a:bodyPr/>
        <a:lstStyle/>
        <a:p>
          <a:endParaRPr lang="en-US"/>
        </a:p>
      </dgm:t>
    </dgm:pt>
    <dgm:pt modelId="{859B3DA6-8388-4E43-8F19-0C646D7CFFF2}" type="pres">
      <dgm:prSet presAssocID="{9E1B6B46-DABD-4034-BA90-C1A1B128A5D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CD3DD-824E-488D-9A26-93620321D598}" type="pres">
      <dgm:prSet presAssocID="{9E1B6B46-DABD-4034-BA90-C1A1B128A5D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7DC31-3C04-4F38-AC9C-F3B18240D135}" type="pres">
      <dgm:prSet presAssocID="{DF6852AA-F8CB-4CBC-8726-026E747A0F0B}" presName="sp" presStyleCnt="0"/>
      <dgm:spPr/>
      <dgm:t>
        <a:bodyPr/>
        <a:lstStyle/>
        <a:p>
          <a:endParaRPr lang="en-US"/>
        </a:p>
      </dgm:t>
    </dgm:pt>
    <dgm:pt modelId="{B7B062B3-E8B6-4470-998D-7D9F479606F9}" type="pres">
      <dgm:prSet presAssocID="{76015CF0-B236-461D-8061-76E8BA1D0FB4}" presName="composite" presStyleCnt="0"/>
      <dgm:spPr/>
      <dgm:t>
        <a:bodyPr/>
        <a:lstStyle/>
        <a:p>
          <a:endParaRPr lang="en-US"/>
        </a:p>
      </dgm:t>
    </dgm:pt>
    <dgm:pt modelId="{CCE75B41-2327-4A5E-AF1F-DBAC3AA318F1}" type="pres">
      <dgm:prSet presAssocID="{76015CF0-B236-461D-8061-76E8BA1D0FB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64B63-66B7-4571-88C3-F214A38B280C}" type="pres">
      <dgm:prSet presAssocID="{76015CF0-B236-461D-8061-76E8BA1D0FB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F294C-F84A-473D-A0C5-C1FF3668268D}" type="pres">
      <dgm:prSet presAssocID="{69967634-9215-4381-A47E-1A6865B31FA2}" presName="sp" presStyleCnt="0"/>
      <dgm:spPr/>
      <dgm:t>
        <a:bodyPr/>
        <a:lstStyle/>
        <a:p>
          <a:endParaRPr lang="en-US"/>
        </a:p>
      </dgm:t>
    </dgm:pt>
    <dgm:pt modelId="{D0818A56-20F5-4641-98BE-24E7C03177A0}" type="pres">
      <dgm:prSet presAssocID="{10E40AD0-D237-4B46-AF60-7E60D21EA780}" presName="composite" presStyleCnt="0"/>
      <dgm:spPr/>
      <dgm:t>
        <a:bodyPr/>
        <a:lstStyle/>
        <a:p>
          <a:endParaRPr lang="en-US"/>
        </a:p>
      </dgm:t>
    </dgm:pt>
    <dgm:pt modelId="{AEB9CB8A-D88B-40CF-A579-DF87235E579B}" type="pres">
      <dgm:prSet presAssocID="{10E40AD0-D237-4B46-AF60-7E60D21EA78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D8693-1E79-4F5D-86C4-82110E0D7F4A}" type="pres">
      <dgm:prSet presAssocID="{10E40AD0-D237-4B46-AF60-7E60D21EA78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06BBF-67F7-4414-8DF0-49A1BC39B2A7}" type="pres">
      <dgm:prSet presAssocID="{66712D4F-1BFF-446D-9B8B-A0D345CF08F5}" presName="sp" presStyleCnt="0"/>
      <dgm:spPr/>
      <dgm:t>
        <a:bodyPr/>
        <a:lstStyle/>
        <a:p>
          <a:endParaRPr lang="en-US"/>
        </a:p>
      </dgm:t>
    </dgm:pt>
    <dgm:pt modelId="{EA06A514-EADA-4FD3-B118-27D48BF68F11}" type="pres">
      <dgm:prSet presAssocID="{6548F091-C753-4FED-9455-5079E623CB4C}" presName="composite" presStyleCnt="0"/>
      <dgm:spPr/>
      <dgm:t>
        <a:bodyPr/>
        <a:lstStyle/>
        <a:p>
          <a:endParaRPr lang="en-US"/>
        </a:p>
      </dgm:t>
    </dgm:pt>
    <dgm:pt modelId="{DC8935AE-D1BA-43EA-8FE5-C1CE4BA8C3F9}" type="pres">
      <dgm:prSet presAssocID="{6548F091-C753-4FED-9455-5079E623CB4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8B838-4D25-4E63-86A4-E108FF491C56}" type="pres">
      <dgm:prSet presAssocID="{6548F091-C753-4FED-9455-5079E623CB4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10E9A-3E78-4775-B470-715D7951F821}" type="pres">
      <dgm:prSet presAssocID="{772EAD0E-C665-475B-B59A-A696D5E44C7C}" presName="sp" presStyleCnt="0"/>
      <dgm:spPr/>
      <dgm:t>
        <a:bodyPr/>
        <a:lstStyle/>
        <a:p>
          <a:endParaRPr lang="en-US"/>
        </a:p>
      </dgm:t>
    </dgm:pt>
    <dgm:pt modelId="{70B33D73-05EC-4200-9E97-5A6058CDB511}" type="pres">
      <dgm:prSet presAssocID="{F2A8E6E1-97C7-4868-A3B7-D352AE27D46F}" presName="composite" presStyleCnt="0"/>
      <dgm:spPr/>
      <dgm:t>
        <a:bodyPr/>
        <a:lstStyle/>
        <a:p>
          <a:endParaRPr lang="en-US"/>
        </a:p>
      </dgm:t>
    </dgm:pt>
    <dgm:pt modelId="{66AFAAF6-BC15-4712-85C0-54997971F2C8}" type="pres">
      <dgm:prSet presAssocID="{F2A8E6E1-97C7-4868-A3B7-D352AE27D46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EBE7F-E65A-49C1-969F-33CE44C82BBA}" type="pres">
      <dgm:prSet presAssocID="{F2A8E6E1-97C7-4868-A3B7-D352AE27D46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65B26-47DF-4BFE-9BF6-9A2964F5F69F}" srcId="{C79A212A-9876-4B8C-9718-856EC40CC321}" destId="{6548F091-C753-4FED-9455-5079E623CB4C}" srcOrd="3" destOrd="0" parTransId="{03CC8697-E816-41B1-9D58-3959E374A184}" sibTransId="{772EAD0E-C665-475B-B59A-A696D5E44C7C}"/>
    <dgm:cxn modelId="{0F0AE2EA-6F88-4692-B94B-4F942B4EAEDF}" type="presOf" srcId="{C79A212A-9876-4B8C-9718-856EC40CC321}" destId="{D5F62498-8EB3-410A-A5DC-60A08776FDD2}" srcOrd="0" destOrd="0" presId="urn:microsoft.com/office/officeart/2005/8/layout/chevron2"/>
    <dgm:cxn modelId="{D9ED1A7B-5506-4832-BF7B-EC29C2C8CE7C}" type="presOf" srcId="{E663DE01-4CE6-45B7-B85C-A9C64F9072D5}" destId="{A51EBE7F-E65A-49C1-969F-33CE44C82BBA}" srcOrd="0" destOrd="0" presId="urn:microsoft.com/office/officeart/2005/8/layout/chevron2"/>
    <dgm:cxn modelId="{BF409985-FB1F-42CE-89F6-94B082022E3B}" srcId="{76015CF0-B236-461D-8061-76E8BA1D0FB4}" destId="{2521B84F-E504-41E2-B0FA-7D68C90C3FBD}" srcOrd="0" destOrd="0" parTransId="{8A632851-C348-4B88-B632-A2707ECE6E52}" sibTransId="{C5228034-763A-4294-BD7E-B4322D2C7C18}"/>
    <dgm:cxn modelId="{200992FC-9268-4025-89BB-2F193E8A0DC4}" type="presOf" srcId="{2521B84F-E504-41E2-B0FA-7D68C90C3FBD}" destId="{C7564B63-66B7-4571-88C3-F214A38B280C}" srcOrd="0" destOrd="0" presId="urn:microsoft.com/office/officeart/2005/8/layout/chevron2"/>
    <dgm:cxn modelId="{AAEAE15D-1E07-49DD-A72A-B4FD6CD15820}" srcId="{C79A212A-9876-4B8C-9718-856EC40CC321}" destId="{76015CF0-B236-461D-8061-76E8BA1D0FB4}" srcOrd="1" destOrd="0" parTransId="{0A70E3C5-75F9-4A2C-9B75-C30F3E3EABAB}" sibTransId="{69967634-9215-4381-A47E-1A6865B31FA2}"/>
    <dgm:cxn modelId="{D6D7C416-1864-4FA1-99FB-CBFA74166648}" srcId="{C79A212A-9876-4B8C-9718-856EC40CC321}" destId="{9E1B6B46-DABD-4034-BA90-C1A1B128A5D8}" srcOrd="0" destOrd="0" parTransId="{C61286FA-7132-4F76-89E6-35EA4D5B6C13}" sibTransId="{DF6852AA-F8CB-4CBC-8726-026E747A0F0B}"/>
    <dgm:cxn modelId="{52CCD785-574F-41BC-A245-387D12E32B0C}" type="presOf" srcId="{10E40AD0-D237-4B46-AF60-7E60D21EA780}" destId="{AEB9CB8A-D88B-40CF-A579-DF87235E579B}" srcOrd="0" destOrd="0" presId="urn:microsoft.com/office/officeart/2005/8/layout/chevron2"/>
    <dgm:cxn modelId="{DA59FBA1-D932-4912-99CF-1F029388B77E}" srcId="{9E1B6B46-DABD-4034-BA90-C1A1B128A5D8}" destId="{A7637E76-2660-4264-8312-7A31CB6B08E7}" srcOrd="0" destOrd="0" parTransId="{3FE30D17-B3E7-42F2-B9CE-E27B7144C367}" sibTransId="{239D7DD5-6C25-41CC-A4A9-A3AEC247B0A1}"/>
    <dgm:cxn modelId="{5D533ADE-D92F-4249-B479-AEF4D9A98141}" srcId="{F2A8E6E1-97C7-4868-A3B7-D352AE27D46F}" destId="{E663DE01-4CE6-45B7-B85C-A9C64F9072D5}" srcOrd="0" destOrd="0" parTransId="{4AE4B74C-E4AB-4FA3-8024-634F76D76FF7}" sibTransId="{0474C626-707B-4870-8DE4-CDE8556B3975}"/>
    <dgm:cxn modelId="{4A6EC675-BB26-459C-A230-D311E162CBC4}" type="presOf" srcId="{CAFF9C1B-3488-4D33-BAD0-017C22CD5E31}" destId="{FD28B838-4D25-4E63-86A4-E108FF491C56}" srcOrd="0" destOrd="0" presId="urn:microsoft.com/office/officeart/2005/8/layout/chevron2"/>
    <dgm:cxn modelId="{FB5B1A2E-E330-41BE-90EF-188C463E93F7}" srcId="{C79A212A-9876-4B8C-9718-856EC40CC321}" destId="{F2A8E6E1-97C7-4868-A3B7-D352AE27D46F}" srcOrd="4" destOrd="0" parTransId="{C10915EC-98E7-4A51-9140-78EB2736882B}" sibTransId="{C72A3386-1CCD-416E-A470-B49A90D4AB56}"/>
    <dgm:cxn modelId="{CEC41E97-6766-4E46-87D1-EB444BD46474}" type="presOf" srcId="{A7637E76-2660-4264-8312-7A31CB6B08E7}" destId="{999CD3DD-824E-488D-9A26-93620321D598}" srcOrd="0" destOrd="0" presId="urn:microsoft.com/office/officeart/2005/8/layout/chevron2"/>
    <dgm:cxn modelId="{46441959-90BA-4CAC-AB6C-463B7BC30FFC}" srcId="{6548F091-C753-4FED-9455-5079E623CB4C}" destId="{CAFF9C1B-3488-4D33-BAD0-017C22CD5E31}" srcOrd="0" destOrd="0" parTransId="{4A06EE3D-C2CC-4792-9A3C-531AF7D0A27C}" sibTransId="{2939F57A-66BF-4FBA-ACA6-C48B4974BBA7}"/>
    <dgm:cxn modelId="{E0EBEB68-3DF1-404D-A07E-FC20FB9700B6}" type="presOf" srcId="{76015CF0-B236-461D-8061-76E8BA1D0FB4}" destId="{CCE75B41-2327-4A5E-AF1F-DBAC3AA318F1}" srcOrd="0" destOrd="0" presId="urn:microsoft.com/office/officeart/2005/8/layout/chevron2"/>
    <dgm:cxn modelId="{F7DA58A0-EB08-47C3-95AB-C8115D47F768}" srcId="{C79A212A-9876-4B8C-9718-856EC40CC321}" destId="{10E40AD0-D237-4B46-AF60-7E60D21EA780}" srcOrd="2" destOrd="0" parTransId="{B789C14B-3090-4229-9E3E-58B2557D13F9}" sibTransId="{66712D4F-1BFF-446D-9B8B-A0D345CF08F5}"/>
    <dgm:cxn modelId="{8FE04755-7B93-4B92-8F79-4B3FE0015A86}" type="presOf" srcId="{6548F091-C753-4FED-9455-5079E623CB4C}" destId="{DC8935AE-D1BA-43EA-8FE5-C1CE4BA8C3F9}" srcOrd="0" destOrd="0" presId="urn:microsoft.com/office/officeart/2005/8/layout/chevron2"/>
    <dgm:cxn modelId="{C11D5241-CCAF-4E9E-A58D-CAE911D8234F}" srcId="{10E40AD0-D237-4B46-AF60-7E60D21EA780}" destId="{F460B7C9-52A4-4D16-B5EB-32221A0C7C56}" srcOrd="0" destOrd="0" parTransId="{C010FF93-68C0-4E4A-BFC5-2B899A743371}" sibTransId="{49E5D807-5672-4C60-96C0-377F1D41C626}"/>
    <dgm:cxn modelId="{49BC4EEA-2850-426B-90DB-4B9721A0CCDC}" type="presOf" srcId="{F2A8E6E1-97C7-4868-A3B7-D352AE27D46F}" destId="{66AFAAF6-BC15-4712-85C0-54997971F2C8}" srcOrd="0" destOrd="0" presId="urn:microsoft.com/office/officeart/2005/8/layout/chevron2"/>
    <dgm:cxn modelId="{6552C7A2-4DD2-4980-8A7A-0D42B3B2BF21}" type="presOf" srcId="{F460B7C9-52A4-4D16-B5EB-32221A0C7C56}" destId="{CD5D8693-1E79-4F5D-86C4-82110E0D7F4A}" srcOrd="0" destOrd="0" presId="urn:microsoft.com/office/officeart/2005/8/layout/chevron2"/>
    <dgm:cxn modelId="{361536B8-5621-4842-AAFC-26BE15E3CC6D}" type="presOf" srcId="{9E1B6B46-DABD-4034-BA90-C1A1B128A5D8}" destId="{859B3DA6-8388-4E43-8F19-0C646D7CFFF2}" srcOrd="0" destOrd="0" presId="urn:microsoft.com/office/officeart/2005/8/layout/chevron2"/>
    <dgm:cxn modelId="{C5A947AB-ADA4-4A63-8841-44AFD1772D64}" type="presParOf" srcId="{D5F62498-8EB3-410A-A5DC-60A08776FDD2}" destId="{3E45BAE8-00C9-4FEB-B095-B682D91FD561}" srcOrd="0" destOrd="0" presId="urn:microsoft.com/office/officeart/2005/8/layout/chevron2"/>
    <dgm:cxn modelId="{9AB2E6C4-F78B-43D8-AC9F-5F5798F40AB6}" type="presParOf" srcId="{3E45BAE8-00C9-4FEB-B095-B682D91FD561}" destId="{859B3DA6-8388-4E43-8F19-0C646D7CFFF2}" srcOrd="0" destOrd="0" presId="urn:microsoft.com/office/officeart/2005/8/layout/chevron2"/>
    <dgm:cxn modelId="{3137A719-53C4-42BE-8233-38263BBD29BE}" type="presParOf" srcId="{3E45BAE8-00C9-4FEB-B095-B682D91FD561}" destId="{999CD3DD-824E-488D-9A26-93620321D598}" srcOrd="1" destOrd="0" presId="urn:microsoft.com/office/officeart/2005/8/layout/chevron2"/>
    <dgm:cxn modelId="{3DD180D0-F68F-4340-858D-3DD41D25E244}" type="presParOf" srcId="{D5F62498-8EB3-410A-A5DC-60A08776FDD2}" destId="{2B67DC31-3C04-4F38-AC9C-F3B18240D135}" srcOrd="1" destOrd="0" presId="urn:microsoft.com/office/officeart/2005/8/layout/chevron2"/>
    <dgm:cxn modelId="{FD52C499-753F-442E-95E5-76ED88167EDD}" type="presParOf" srcId="{D5F62498-8EB3-410A-A5DC-60A08776FDD2}" destId="{B7B062B3-E8B6-4470-998D-7D9F479606F9}" srcOrd="2" destOrd="0" presId="urn:microsoft.com/office/officeart/2005/8/layout/chevron2"/>
    <dgm:cxn modelId="{D0FEE55D-783E-4BC5-8447-C395053A8E3C}" type="presParOf" srcId="{B7B062B3-E8B6-4470-998D-7D9F479606F9}" destId="{CCE75B41-2327-4A5E-AF1F-DBAC3AA318F1}" srcOrd="0" destOrd="0" presId="urn:microsoft.com/office/officeart/2005/8/layout/chevron2"/>
    <dgm:cxn modelId="{23CDF4D4-A789-47F6-8A2B-E34CC144C7A6}" type="presParOf" srcId="{B7B062B3-E8B6-4470-998D-7D9F479606F9}" destId="{C7564B63-66B7-4571-88C3-F214A38B280C}" srcOrd="1" destOrd="0" presId="urn:microsoft.com/office/officeart/2005/8/layout/chevron2"/>
    <dgm:cxn modelId="{7CF6A55C-1D2F-48C7-9E4E-9BB8385BD27E}" type="presParOf" srcId="{D5F62498-8EB3-410A-A5DC-60A08776FDD2}" destId="{204F294C-F84A-473D-A0C5-C1FF3668268D}" srcOrd="3" destOrd="0" presId="urn:microsoft.com/office/officeart/2005/8/layout/chevron2"/>
    <dgm:cxn modelId="{DB3079E2-76D1-47BD-960E-6BF54BBDBF67}" type="presParOf" srcId="{D5F62498-8EB3-410A-A5DC-60A08776FDD2}" destId="{D0818A56-20F5-4641-98BE-24E7C03177A0}" srcOrd="4" destOrd="0" presId="urn:microsoft.com/office/officeart/2005/8/layout/chevron2"/>
    <dgm:cxn modelId="{C18B1D52-9F5B-419D-8663-C5E8519E7861}" type="presParOf" srcId="{D0818A56-20F5-4641-98BE-24E7C03177A0}" destId="{AEB9CB8A-D88B-40CF-A579-DF87235E579B}" srcOrd="0" destOrd="0" presId="urn:microsoft.com/office/officeart/2005/8/layout/chevron2"/>
    <dgm:cxn modelId="{057261BF-DBD1-415D-B078-4FCDFFD238F6}" type="presParOf" srcId="{D0818A56-20F5-4641-98BE-24E7C03177A0}" destId="{CD5D8693-1E79-4F5D-86C4-82110E0D7F4A}" srcOrd="1" destOrd="0" presId="urn:microsoft.com/office/officeart/2005/8/layout/chevron2"/>
    <dgm:cxn modelId="{A4AE9699-AE12-4BD2-B622-3D30D470BB14}" type="presParOf" srcId="{D5F62498-8EB3-410A-A5DC-60A08776FDD2}" destId="{89E06BBF-67F7-4414-8DF0-49A1BC39B2A7}" srcOrd="5" destOrd="0" presId="urn:microsoft.com/office/officeart/2005/8/layout/chevron2"/>
    <dgm:cxn modelId="{0C2D1DFD-DDA2-4490-82E1-CE31A8A298B1}" type="presParOf" srcId="{D5F62498-8EB3-410A-A5DC-60A08776FDD2}" destId="{EA06A514-EADA-4FD3-B118-27D48BF68F11}" srcOrd="6" destOrd="0" presId="urn:microsoft.com/office/officeart/2005/8/layout/chevron2"/>
    <dgm:cxn modelId="{F1140773-45FC-4973-8624-FAF4F086C3FE}" type="presParOf" srcId="{EA06A514-EADA-4FD3-B118-27D48BF68F11}" destId="{DC8935AE-D1BA-43EA-8FE5-C1CE4BA8C3F9}" srcOrd="0" destOrd="0" presId="urn:microsoft.com/office/officeart/2005/8/layout/chevron2"/>
    <dgm:cxn modelId="{3B5A68B5-6E3B-454B-AC7E-31FEDE4BCD36}" type="presParOf" srcId="{EA06A514-EADA-4FD3-B118-27D48BF68F11}" destId="{FD28B838-4D25-4E63-86A4-E108FF491C56}" srcOrd="1" destOrd="0" presId="urn:microsoft.com/office/officeart/2005/8/layout/chevron2"/>
    <dgm:cxn modelId="{643B1D24-C933-491D-8EF7-BC00873B6CD4}" type="presParOf" srcId="{D5F62498-8EB3-410A-A5DC-60A08776FDD2}" destId="{33710E9A-3E78-4775-B470-715D7951F821}" srcOrd="7" destOrd="0" presId="urn:microsoft.com/office/officeart/2005/8/layout/chevron2"/>
    <dgm:cxn modelId="{17CEA224-F748-413D-AACB-A9D5C134688A}" type="presParOf" srcId="{D5F62498-8EB3-410A-A5DC-60A08776FDD2}" destId="{70B33D73-05EC-4200-9E97-5A6058CDB511}" srcOrd="8" destOrd="0" presId="urn:microsoft.com/office/officeart/2005/8/layout/chevron2"/>
    <dgm:cxn modelId="{C8D63EF1-A6B8-4834-9466-99962DB4FF73}" type="presParOf" srcId="{70B33D73-05EC-4200-9E97-5A6058CDB511}" destId="{66AFAAF6-BC15-4712-85C0-54997971F2C8}" srcOrd="0" destOrd="0" presId="urn:microsoft.com/office/officeart/2005/8/layout/chevron2"/>
    <dgm:cxn modelId="{B36F8786-2FCB-4997-9190-B6FD6EA3F2FC}" type="presParOf" srcId="{70B33D73-05EC-4200-9E97-5A6058CDB511}" destId="{A51EBE7F-E65A-49C1-969F-33CE44C82BB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79A212A-9876-4B8C-9718-856EC40CC321}" type="doc">
      <dgm:prSet loTypeId="urn:microsoft.com/office/officeart/2005/8/layout/chevron2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ro-RO"/>
        </a:p>
      </dgm:t>
    </dgm:pt>
    <dgm:pt modelId="{9E1B6B46-DABD-4034-BA90-C1A1B128A5D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2000" b="1" dirty="0" smtClean="0"/>
            <a:t>C </a:t>
          </a:r>
          <a:r>
            <a:rPr lang="ro-RO" sz="2000" b="1" baseline="-25000" dirty="0" smtClean="0"/>
            <a:t>5</a:t>
          </a:r>
          <a:endParaRPr lang="ro-RO" sz="2000" b="1" baseline="-25000" dirty="0">
            <a:solidFill>
              <a:schemeClr val="tx1"/>
            </a:solidFill>
          </a:endParaRPr>
        </a:p>
      </dgm:t>
    </dgm:pt>
    <dgm:pt modelId="{C61286FA-7132-4F76-89E6-35EA4D5B6C13}" type="parTrans" cxnId="{D6D7C416-1864-4FA1-99FB-CBFA74166648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DF6852AA-F8CB-4CBC-8726-026E747A0F0B}" type="sibTrans" cxnId="{D6D7C416-1864-4FA1-99FB-CBFA74166648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6548F091-C753-4FED-9455-5079E623CB4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2000" b="1" dirty="0" smtClean="0"/>
            <a:t>C </a:t>
          </a:r>
          <a:r>
            <a:rPr lang="ro-RO" sz="2000" b="1" baseline="-25000" dirty="0" smtClean="0"/>
            <a:t>8</a:t>
          </a:r>
          <a:endParaRPr lang="ro-RO" sz="2000" b="1" baseline="-25000" dirty="0"/>
        </a:p>
      </dgm:t>
    </dgm:pt>
    <dgm:pt modelId="{03CC8697-E816-41B1-9D58-3959E374A184}" type="parTrans" cxnId="{45E65B26-47DF-4BFE-9BF6-9A2964F5F69F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772EAD0E-C665-475B-B59A-A696D5E44C7C}" type="sibTrans" cxnId="{45E65B26-47DF-4BFE-9BF6-9A2964F5F69F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F2A8E6E1-97C7-4868-A3B7-D352AE27D46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2000" b="1" dirty="0" smtClean="0"/>
            <a:t>C </a:t>
          </a:r>
          <a:r>
            <a:rPr lang="ro-RO" sz="2000" b="1" baseline="-25000" dirty="0" smtClean="0"/>
            <a:t>9</a:t>
          </a:r>
          <a:endParaRPr lang="ro-RO" sz="2000" b="1" baseline="-25000" dirty="0"/>
        </a:p>
      </dgm:t>
    </dgm:pt>
    <dgm:pt modelId="{C10915EC-98E7-4A51-9140-78EB2736882B}" type="parTrans" cxnId="{FB5B1A2E-E330-41BE-90EF-188C463E93F7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C72A3386-1CCD-416E-A470-B49A90D4AB56}" type="sibTrans" cxnId="{FB5B1A2E-E330-41BE-90EF-188C463E93F7}">
      <dgm:prSet/>
      <dgm:spPr/>
      <dgm:t>
        <a:bodyPr/>
        <a:lstStyle/>
        <a:p>
          <a:endParaRPr lang="ro-RO">
            <a:solidFill>
              <a:schemeClr val="tx1"/>
            </a:solidFill>
          </a:endParaRPr>
        </a:p>
      </dgm:t>
    </dgm:pt>
    <dgm:pt modelId="{76015CF0-B236-461D-8061-76E8BA1D0FB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/>
            <a:t>C </a:t>
          </a:r>
          <a:r>
            <a:rPr lang="ro-RO" sz="2000" b="1" baseline="-25000" dirty="0" smtClean="0"/>
            <a:t>6</a:t>
          </a:r>
          <a:endParaRPr lang="ro-RO" sz="2000" b="1" baseline="-25000" dirty="0"/>
        </a:p>
      </dgm:t>
    </dgm:pt>
    <dgm:pt modelId="{0A70E3C5-75F9-4A2C-9B75-C30F3E3EABAB}" type="parTrans" cxnId="{AAEAE15D-1E07-49DD-A72A-B4FD6CD15820}">
      <dgm:prSet/>
      <dgm:spPr/>
      <dgm:t>
        <a:bodyPr/>
        <a:lstStyle/>
        <a:p>
          <a:endParaRPr lang="en-US"/>
        </a:p>
      </dgm:t>
    </dgm:pt>
    <dgm:pt modelId="{69967634-9215-4381-A47E-1A6865B31FA2}" type="sibTrans" cxnId="{AAEAE15D-1E07-49DD-A72A-B4FD6CD15820}">
      <dgm:prSet/>
      <dgm:spPr/>
      <dgm:t>
        <a:bodyPr/>
        <a:lstStyle/>
        <a:p>
          <a:endParaRPr lang="en-US"/>
        </a:p>
      </dgm:t>
    </dgm:pt>
    <dgm:pt modelId="{A7637E76-2660-4264-8312-7A31CB6B08E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0" dirty="0" smtClean="0"/>
            <a:t>Оценивание учебного прогресса детей</a:t>
          </a:r>
          <a:endParaRPr lang="en-US" sz="2500" b="0" dirty="0"/>
        </a:p>
      </dgm:t>
    </dgm:pt>
    <dgm:pt modelId="{3FE30D17-B3E7-42F2-B9CE-E27B7144C367}" type="parTrans" cxnId="{DA59FBA1-D932-4912-99CF-1F029388B77E}">
      <dgm:prSet/>
      <dgm:spPr/>
      <dgm:t>
        <a:bodyPr/>
        <a:lstStyle/>
        <a:p>
          <a:endParaRPr lang="en-US"/>
        </a:p>
      </dgm:t>
    </dgm:pt>
    <dgm:pt modelId="{239D7DD5-6C25-41CC-A4A9-A3AEC247B0A1}" type="sibTrans" cxnId="{DA59FBA1-D932-4912-99CF-1F029388B77E}">
      <dgm:prSet/>
      <dgm:spPr/>
      <dgm:t>
        <a:bodyPr/>
        <a:lstStyle/>
        <a:p>
          <a:endParaRPr lang="en-US"/>
        </a:p>
      </dgm:t>
    </dgm:pt>
    <dgm:pt modelId="{2521B84F-E504-41E2-B0FA-7D68C90C3FB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0" dirty="0" smtClean="0"/>
            <a:t>Координирование (руководство)деятельностью ресурсного центра.</a:t>
          </a:r>
          <a:endParaRPr lang="en-US" sz="2500" b="0" dirty="0"/>
        </a:p>
      </dgm:t>
    </dgm:pt>
    <dgm:pt modelId="{8A632851-C348-4B88-B632-A2707ECE6E52}" type="parTrans" cxnId="{BF409985-FB1F-42CE-89F6-94B082022E3B}">
      <dgm:prSet/>
      <dgm:spPr/>
      <dgm:t>
        <a:bodyPr/>
        <a:lstStyle/>
        <a:p>
          <a:endParaRPr lang="en-US"/>
        </a:p>
      </dgm:t>
    </dgm:pt>
    <dgm:pt modelId="{C5228034-763A-4294-BD7E-B4322D2C7C18}" type="sibTrans" cxnId="{BF409985-FB1F-42CE-89F6-94B082022E3B}">
      <dgm:prSet/>
      <dgm:spPr/>
      <dgm:t>
        <a:bodyPr/>
        <a:lstStyle/>
        <a:p>
          <a:endParaRPr lang="en-US"/>
        </a:p>
      </dgm:t>
    </dgm:pt>
    <dgm:pt modelId="{CAFF9C1B-3488-4D33-BAD0-017C22CD5E3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0" dirty="0" smtClean="0"/>
            <a:t>Общение, информирование</a:t>
          </a:r>
          <a:endParaRPr lang="en-US" sz="2500" b="0" dirty="0"/>
        </a:p>
      </dgm:t>
    </dgm:pt>
    <dgm:pt modelId="{4A06EE3D-C2CC-4792-9A3C-531AF7D0A27C}" type="parTrans" cxnId="{46441959-90BA-4CAC-AB6C-463B7BC30FFC}">
      <dgm:prSet/>
      <dgm:spPr/>
      <dgm:t>
        <a:bodyPr/>
        <a:lstStyle/>
        <a:p>
          <a:endParaRPr lang="en-US"/>
        </a:p>
      </dgm:t>
    </dgm:pt>
    <dgm:pt modelId="{2939F57A-66BF-4FBA-ACA6-C48B4974BBA7}" type="sibTrans" cxnId="{46441959-90BA-4CAC-AB6C-463B7BC30FFC}">
      <dgm:prSet/>
      <dgm:spPr/>
      <dgm:t>
        <a:bodyPr/>
        <a:lstStyle/>
        <a:p>
          <a:endParaRPr lang="en-US"/>
        </a:p>
      </dgm:t>
    </dgm:pt>
    <dgm:pt modelId="{10E40AD0-D237-4B46-AF60-7E60D21EA78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/>
            <a:t>C </a:t>
          </a:r>
          <a:r>
            <a:rPr lang="ro-RO" sz="2000" b="1" baseline="-25000" dirty="0" smtClean="0"/>
            <a:t>7</a:t>
          </a:r>
          <a:endParaRPr lang="ro-RO" sz="2000" b="1" baseline="-25000" dirty="0"/>
        </a:p>
      </dgm:t>
    </dgm:pt>
    <dgm:pt modelId="{B789C14B-3090-4229-9E3E-58B2557D13F9}" type="parTrans" cxnId="{F7DA58A0-EB08-47C3-95AB-C8115D47F768}">
      <dgm:prSet/>
      <dgm:spPr/>
      <dgm:t>
        <a:bodyPr/>
        <a:lstStyle/>
        <a:p>
          <a:endParaRPr lang="en-US"/>
        </a:p>
      </dgm:t>
    </dgm:pt>
    <dgm:pt modelId="{66712D4F-1BFF-446D-9B8B-A0D345CF08F5}" type="sibTrans" cxnId="{F7DA58A0-EB08-47C3-95AB-C8115D47F768}">
      <dgm:prSet/>
      <dgm:spPr/>
      <dgm:t>
        <a:bodyPr/>
        <a:lstStyle/>
        <a:p>
          <a:endParaRPr lang="en-US"/>
        </a:p>
      </dgm:t>
    </dgm:pt>
    <dgm:pt modelId="{F460B7C9-52A4-4D16-B5EB-32221A0C7C5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0" dirty="0" smtClean="0"/>
            <a:t>Расширение партнёрства</a:t>
          </a:r>
          <a:endParaRPr lang="en-US" sz="2500" b="0" dirty="0"/>
        </a:p>
      </dgm:t>
    </dgm:pt>
    <dgm:pt modelId="{C010FF93-68C0-4E4A-BFC5-2B899A743371}" type="parTrans" cxnId="{C11D5241-CCAF-4E9E-A58D-CAE911D8234F}">
      <dgm:prSet/>
      <dgm:spPr/>
      <dgm:t>
        <a:bodyPr/>
        <a:lstStyle/>
        <a:p>
          <a:endParaRPr lang="en-US"/>
        </a:p>
      </dgm:t>
    </dgm:pt>
    <dgm:pt modelId="{49E5D807-5672-4C60-96C0-377F1D41C626}" type="sibTrans" cxnId="{C11D5241-CCAF-4E9E-A58D-CAE911D8234F}">
      <dgm:prSet/>
      <dgm:spPr/>
      <dgm:t>
        <a:bodyPr/>
        <a:lstStyle/>
        <a:p>
          <a:endParaRPr lang="en-US"/>
        </a:p>
      </dgm:t>
    </dgm:pt>
    <dgm:pt modelId="{E663DE01-4CE6-45B7-B85C-A9C64F9072D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0" dirty="0" smtClean="0"/>
            <a:t>Профессиональное самосовершенствование</a:t>
          </a:r>
          <a:endParaRPr lang="en-US" sz="2500" b="0" dirty="0"/>
        </a:p>
      </dgm:t>
    </dgm:pt>
    <dgm:pt modelId="{4AE4B74C-E4AB-4FA3-8024-634F76D76FF7}" type="parTrans" cxnId="{5D533ADE-D92F-4249-B479-AEF4D9A98141}">
      <dgm:prSet/>
      <dgm:spPr/>
      <dgm:t>
        <a:bodyPr/>
        <a:lstStyle/>
        <a:p>
          <a:endParaRPr lang="en-US"/>
        </a:p>
      </dgm:t>
    </dgm:pt>
    <dgm:pt modelId="{0474C626-707B-4870-8DE4-CDE8556B3975}" type="sibTrans" cxnId="{5D533ADE-D92F-4249-B479-AEF4D9A98141}">
      <dgm:prSet/>
      <dgm:spPr/>
      <dgm:t>
        <a:bodyPr/>
        <a:lstStyle/>
        <a:p>
          <a:endParaRPr lang="en-US"/>
        </a:p>
      </dgm:t>
    </dgm:pt>
    <dgm:pt modelId="{71282075-98F7-4A6F-B81E-F8796E26F37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/>
            <a:t>C </a:t>
          </a:r>
          <a:r>
            <a:rPr lang="ro-RO" sz="2000" b="1" baseline="-25000" dirty="0" smtClean="0"/>
            <a:t>10</a:t>
          </a:r>
          <a:endParaRPr lang="en-US" sz="2000" b="1" baseline="-25000" dirty="0"/>
        </a:p>
      </dgm:t>
    </dgm:pt>
    <dgm:pt modelId="{D34EE3B1-D706-4ADA-99BE-E1D5224A8525}" type="parTrans" cxnId="{7F659499-42C2-4364-9210-1B70BEE6719D}">
      <dgm:prSet/>
      <dgm:spPr/>
      <dgm:t>
        <a:bodyPr/>
        <a:lstStyle/>
        <a:p>
          <a:endParaRPr lang="en-US"/>
        </a:p>
      </dgm:t>
    </dgm:pt>
    <dgm:pt modelId="{56E2A484-FF3F-409B-B229-C56B7B9B2ED2}" type="sibTrans" cxnId="{7F659499-42C2-4364-9210-1B70BEE6719D}">
      <dgm:prSet/>
      <dgm:spPr/>
      <dgm:t>
        <a:bodyPr/>
        <a:lstStyle/>
        <a:p>
          <a:endParaRPr lang="en-US"/>
        </a:p>
      </dgm:t>
    </dgm:pt>
    <dgm:pt modelId="{F0FDA8D4-E5DA-4873-96DA-E34796E3554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0" dirty="0" smtClean="0"/>
            <a:t>Отчёты </a:t>
          </a:r>
          <a:endParaRPr lang="en-US" sz="2500" b="0" dirty="0"/>
        </a:p>
      </dgm:t>
    </dgm:pt>
    <dgm:pt modelId="{69CA2EB1-2548-4265-8635-559CB99FEF19}" type="parTrans" cxnId="{4D3A07D5-C297-4017-A7CE-6202F8806CAA}">
      <dgm:prSet/>
      <dgm:spPr/>
      <dgm:t>
        <a:bodyPr/>
        <a:lstStyle/>
        <a:p>
          <a:endParaRPr lang="en-US"/>
        </a:p>
      </dgm:t>
    </dgm:pt>
    <dgm:pt modelId="{EBFE2EA3-ACEE-497B-BB8D-8F8B82AAB782}" type="sibTrans" cxnId="{4D3A07D5-C297-4017-A7CE-6202F8806CAA}">
      <dgm:prSet/>
      <dgm:spPr/>
      <dgm:t>
        <a:bodyPr/>
        <a:lstStyle/>
        <a:p>
          <a:endParaRPr lang="en-US"/>
        </a:p>
      </dgm:t>
    </dgm:pt>
    <dgm:pt modelId="{D5F62498-8EB3-410A-A5DC-60A08776FDD2}" type="pres">
      <dgm:prSet presAssocID="{C79A212A-9876-4B8C-9718-856EC40CC3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5BAE8-00C9-4FEB-B095-B682D91FD561}" type="pres">
      <dgm:prSet presAssocID="{9E1B6B46-DABD-4034-BA90-C1A1B128A5D8}" presName="composite" presStyleCnt="0"/>
      <dgm:spPr/>
      <dgm:t>
        <a:bodyPr/>
        <a:lstStyle/>
        <a:p>
          <a:endParaRPr lang="en-US"/>
        </a:p>
      </dgm:t>
    </dgm:pt>
    <dgm:pt modelId="{859B3DA6-8388-4E43-8F19-0C646D7CFFF2}" type="pres">
      <dgm:prSet presAssocID="{9E1B6B46-DABD-4034-BA90-C1A1B128A5D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CD3DD-824E-488D-9A26-93620321D598}" type="pres">
      <dgm:prSet presAssocID="{9E1B6B46-DABD-4034-BA90-C1A1B128A5D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7DC31-3C04-4F38-AC9C-F3B18240D135}" type="pres">
      <dgm:prSet presAssocID="{DF6852AA-F8CB-4CBC-8726-026E747A0F0B}" presName="sp" presStyleCnt="0"/>
      <dgm:spPr/>
      <dgm:t>
        <a:bodyPr/>
        <a:lstStyle/>
        <a:p>
          <a:endParaRPr lang="en-US"/>
        </a:p>
      </dgm:t>
    </dgm:pt>
    <dgm:pt modelId="{B7B062B3-E8B6-4470-998D-7D9F479606F9}" type="pres">
      <dgm:prSet presAssocID="{76015CF0-B236-461D-8061-76E8BA1D0FB4}" presName="composite" presStyleCnt="0"/>
      <dgm:spPr/>
      <dgm:t>
        <a:bodyPr/>
        <a:lstStyle/>
        <a:p>
          <a:endParaRPr lang="en-US"/>
        </a:p>
      </dgm:t>
    </dgm:pt>
    <dgm:pt modelId="{CCE75B41-2327-4A5E-AF1F-DBAC3AA318F1}" type="pres">
      <dgm:prSet presAssocID="{76015CF0-B236-461D-8061-76E8BA1D0FB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64B63-66B7-4571-88C3-F214A38B280C}" type="pres">
      <dgm:prSet presAssocID="{76015CF0-B236-461D-8061-76E8BA1D0FB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F294C-F84A-473D-A0C5-C1FF3668268D}" type="pres">
      <dgm:prSet presAssocID="{69967634-9215-4381-A47E-1A6865B31FA2}" presName="sp" presStyleCnt="0"/>
      <dgm:spPr/>
      <dgm:t>
        <a:bodyPr/>
        <a:lstStyle/>
        <a:p>
          <a:endParaRPr lang="en-US"/>
        </a:p>
      </dgm:t>
    </dgm:pt>
    <dgm:pt modelId="{D0818A56-20F5-4641-98BE-24E7C03177A0}" type="pres">
      <dgm:prSet presAssocID="{10E40AD0-D237-4B46-AF60-7E60D21EA780}" presName="composite" presStyleCnt="0"/>
      <dgm:spPr/>
      <dgm:t>
        <a:bodyPr/>
        <a:lstStyle/>
        <a:p>
          <a:endParaRPr lang="en-US"/>
        </a:p>
      </dgm:t>
    </dgm:pt>
    <dgm:pt modelId="{AEB9CB8A-D88B-40CF-A579-DF87235E579B}" type="pres">
      <dgm:prSet presAssocID="{10E40AD0-D237-4B46-AF60-7E60D21EA78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D8693-1E79-4F5D-86C4-82110E0D7F4A}" type="pres">
      <dgm:prSet presAssocID="{10E40AD0-D237-4B46-AF60-7E60D21EA78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06BBF-67F7-4414-8DF0-49A1BC39B2A7}" type="pres">
      <dgm:prSet presAssocID="{66712D4F-1BFF-446D-9B8B-A0D345CF08F5}" presName="sp" presStyleCnt="0"/>
      <dgm:spPr/>
      <dgm:t>
        <a:bodyPr/>
        <a:lstStyle/>
        <a:p>
          <a:endParaRPr lang="en-US"/>
        </a:p>
      </dgm:t>
    </dgm:pt>
    <dgm:pt modelId="{EA06A514-EADA-4FD3-B118-27D48BF68F11}" type="pres">
      <dgm:prSet presAssocID="{6548F091-C753-4FED-9455-5079E623CB4C}" presName="composite" presStyleCnt="0"/>
      <dgm:spPr/>
      <dgm:t>
        <a:bodyPr/>
        <a:lstStyle/>
        <a:p>
          <a:endParaRPr lang="en-US"/>
        </a:p>
      </dgm:t>
    </dgm:pt>
    <dgm:pt modelId="{DC8935AE-D1BA-43EA-8FE5-C1CE4BA8C3F9}" type="pres">
      <dgm:prSet presAssocID="{6548F091-C753-4FED-9455-5079E623CB4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8B838-4D25-4E63-86A4-E108FF491C56}" type="pres">
      <dgm:prSet presAssocID="{6548F091-C753-4FED-9455-5079E623CB4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10E9A-3E78-4775-B470-715D7951F821}" type="pres">
      <dgm:prSet presAssocID="{772EAD0E-C665-475B-B59A-A696D5E44C7C}" presName="sp" presStyleCnt="0"/>
      <dgm:spPr/>
      <dgm:t>
        <a:bodyPr/>
        <a:lstStyle/>
        <a:p>
          <a:endParaRPr lang="en-US"/>
        </a:p>
      </dgm:t>
    </dgm:pt>
    <dgm:pt modelId="{70B33D73-05EC-4200-9E97-5A6058CDB511}" type="pres">
      <dgm:prSet presAssocID="{F2A8E6E1-97C7-4868-A3B7-D352AE27D46F}" presName="composite" presStyleCnt="0"/>
      <dgm:spPr/>
      <dgm:t>
        <a:bodyPr/>
        <a:lstStyle/>
        <a:p>
          <a:endParaRPr lang="en-US"/>
        </a:p>
      </dgm:t>
    </dgm:pt>
    <dgm:pt modelId="{66AFAAF6-BC15-4712-85C0-54997971F2C8}" type="pres">
      <dgm:prSet presAssocID="{F2A8E6E1-97C7-4868-A3B7-D352AE27D46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EBE7F-E65A-49C1-969F-33CE44C82BBA}" type="pres">
      <dgm:prSet presAssocID="{F2A8E6E1-97C7-4868-A3B7-D352AE27D46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E7B1F-E720-464E-B499-D64BB361A407}" type="pres">
      <dgm:prSet presAssocID="{C72A3386-1CCD-416E-A470-B49A90D4AB56}" presName="sp" presStyleCnt="0"/>
      <dgm:spPr/>
    </dgm:pt>
    <dgm:pt modelId="{90E7DDE9-62DB-45D3-B09C-C74269E80C2A}" type="pres">
      <dgm:prSet presAssocID="{71282075-98F7-4A6F-B81E-F8796E26F37D}" presName="composite" presStyleCnt="0"/>
      <dgm:spPr/>
    </dgm:pt>
    <dgm:pt modelId="{E31F818A-3050-4D0B-A534-019EAE45DE9E}" type="pres">
      <dgm:prSet presAssocID="{71282075-98F7-4A6F-B81E-F8796E26F37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F6883-1DBA-4554-9541-EAD47E44CDDD}" type="pres">
      <dgm:prSet presAssocID="{71282075-98F7-4A6F-B81E-F8796E26F37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D5241-CCAF-4E9E-A58D-CAE911D8234F}" srcId="{10E40AD0-D237-4B46-AF60-7E60D21EA780}" destId="{F460B7C9-52A4-4D16-B5EB-32221A0C7C56}" srcOrd="0" destOrd="0" parTransId="{C010FF93-68C0-4E4A-BFC5-2B899A743371}" sibTransId="{49E5D807-5672-4C60-96C0-377F1D41C626}"/>
    <dgm:cxn modelId="{F7DA58A0-EB08-47C3-95AB-C8115D47F768}" srcId="{C79A212A-9876-4B8C-9718-856EC40CC321}" destId="{10E40AD0-D237-4B46-AF60-7E60D21EA780}" srcOrd="2" destOrd="0" parTransId="{B789C14B-3090-4229-9E3E-58B2557D13F9}" sibTransId="{66712D4F-1BFF-446D-9B8B-A0D345CF08F5}"/>
    <dgm:cxn modelId="{66A25E8C-A503-406E-A768-E79E8765E24B}" type="presOf" srcId="{76015CF0-B236-461D-8061-76E8BA1D0FB4}" destId="{CCE75B41-2327-4A5E-AF1F-DBAC3AA318F1}" srcOrd="0" destOrd="0" presId="urn:microsoft.com/office/officeart/2005/8/layout/chevron2"/>
    <dgm:cxn modelId="{AAEAE15D-1E07-49DD-A72A-B4FD6CD15820}" srcId="{C79A212A-9876-4B8C-9718-856EC40CC321}" destId="{76015CF0-B236-461D-8061-76E8BA1D0FB4}" srcOrd="1" destOrd="0" parTransId="{0A70E3C5-75F9-4A2C-9B75-C30F3E3EABAB}" sibTransId="{69967634-9215-4381-A47E-1A6865B31FA2}"/>
    <dgm:cxn modelId="{9C84206C-C0C0-4070-A2A9-631B7185F186}" type="presOf" srcId="{10E40AD0-D237-4B46-AF60-7E60D21EA780}" destId="{AEB9CB8A-D88B-40CF-A579-DF87235E579B}" srcOrd="0" destOrd="0" presId="urn:microsoft.com/office/officeart/2005/8/layout/chevron2"/>
    <dgm:cxn modelId="{5D533ADE-D92F-4249-B479-AEF4D9A98141}" srcId="{F2A8E6E1-97C7-4868-A3B7-D352AE27D46F}" destId="{E663DE01-4CE6-45B7-B85C-A9C64F9072D5}" srcOrd="0" destOrd="0" parTransId="{4AE4B74C-E4AB-4FA3-8024-634F76D76FF7}" sibTransId="{0474C626-707B-4870-8DE4-CDE8556B3975}"/>
    <dgm:cxn modelId="{BF409985-FB1F-42CE-89F6-94B082022E3B}" srcId="{76015CF0-B236-461D-8061-76E8BA1D0FB4}" destId="{2521B84F-E504-41E2-B0FA-7D68C90C3FBD}" srcOrd="0" destOrd="0" parTransId="{8A632851-C348-4B88-B632-A2707ECE6E52}" sibTransId="{C5228034-763A-4294-BD7E-B4322D2C7C18}"/>
    <dgm:cxn modelId="{83C6AE10-3E2E-4AD8-8DC0-B8CA4A753F9B}" type="presOf" srcId="{F0FDA8D4-E5DA-4873-96DA-E34796E35541}" destId="{292F6883-1DBA-4554-9541-EAD47E44CDDD}" srcOrd="0" destOrd="0" presId="urn:microsoft.com/office/officeart/2005/8/layout/chevron2"/>
    <dgm:cxn modelId="{D6D7C416-1864-4FA1-99FB-CBFA74166648}" srcId="{C79A212A-9876-4B8C-9718-856EC40CC321}" destId="{9E1B6B46-DABD-4034-BA90-C1A1B128A5D8}" srcOrd="0" destOrd="0" parTransId="{C61286FA-7132-4F76-89E6-35EA4D5B6C13}" sibTransId="{DF6852AA-F8CB-4CBC-8726-026E747A0F0B}"/>
    <dgm:cxn modelId="{F3605D34-6A16-44D7-9E8F-E1E2E211002D}" type="presOf" srcId="{6548F091-C753-4FED-9455-5079E623CB4C}" destId="{DC8935AE-D1BA-43EA-8FE5-C1CE4BA8C3F9}" srcOrd="0" destOrd="0" presId="urn:microsoft.com/office/officeart/2005/8/layout/chevron2"/>
    <dgm:cxn modelId="{7FB72695-46CC-469B-B126-C7829C6B2F54}" type="presOf" srcId="{C79A212A-9876-4B8C-9718-856EC40CC321}" destId="{D5F62498-8EB3-410A-A5DC-60A08776FDD2}" srcOrd="0" destOrd="0" presId="urn:microsoft.com/office/officeart/2005/8/layout/chevron2"/>
    <dgm:cxn modelId="{FB5B1A2E-E330-41BE-90EF-188C463E93F7}" srcId="{C79A212A-9876-4B8C-9718-856EC40CC321}" destId="{F2A8E6E1-97C7-4868-A3B7-D352AE27D46F}" srcOrd="4" destOrd="0" parTransId="{C10915EC-98E7-4A51-9140-78EB2736882B}" sibTransId="{C72A3386-1CCD-416E-A470-B49A90D4AB56}"/>
    <dgm:cxn modelId="{DD8E6CF1-CDE7-43A9-B10A-94727DA7DE18}" type="presOf" srcId="{CAFF9C1B-3488-4D33-BAD0-017C22CD5E31}" destId="{FD28B838-4D25-4E63-86A4-E108FF491C56}" srcOrd="0" destOrd="0" presId="urn:microsoft.com/office/officeart/2005/8/layout/chevron2"/>
    <dgm:cxn modelId="{3EACE364-6A5D-4FAE-AC20-528E7BCC3A83}" type="presOf" srcId="{F2A8E6E1-97C7-4868-A3B7-D352AE27D46F}" destId="{66AFAAF6-BC15-4712-85C0-54997971F2C8}" srcOrd="0" destOrd="0" presId="urn:microsoft.com/office/officeart/2005/8/layout/chevron2"/>
    <dgm:cxn modelId="{46441959-90BA-4CAC-AB6C-463B7BC30FFC}" srcId="{6548F091-C753-4FED-9455-5079E623CB4C}" destId="{CAFF9C1B-3488-4D33-BAD0-017C22CD5E31}" srcOrd="0" destOrd="0" parTransId="{4A06EE3D-C2CC-4792-9A3C-531AF7D0A27C}" sibTransId="{2939F57A-66BF-4FBA-ACA6-C48B4974BBA7}"/>
    <dgm:cxn modelId="{DA59FBA1-D932-4912-99CF-1F029388B77E}" srcId="{9E1B6B46-DABD-4034-BA90-C1A1B128A5D8}" destId="{A7637E76-2660-4264-8312-7A31CB6B08E7}" srcOrd="0" destOrd="0" parTransId="{3FE30D17-B3E7-42F2-B9CE-E27B7144C367}" sibTransId="{239D7DD5-6C25-41CC-A4A9-A3AEC247B0A1}"/>
    <dgm:cxn modelId="{EF41D8AC-9A81-45B0-B4ED-6C10795CD360}" type="presOf" srcId="{71282075-98F7-4A6F-B81E-F8796E26F37D}" destId="{E31F818A-3050-4D0B-A534-019EAE45DE9E}" srcOrd="0" destOrd="0" presId="urn:microsoft.com/office/officeart/2005/8/layout/chevron2"/>
    <dgm:cxn modelId="{61E36D49-54C9-43B9-B402-C111ED5D5E51}" type="presOf" srcId="{9E1B6B46-DABD-4034-BA90-C1A1B128A5D8}" destId="{859B3DA6-8388-4E43-8F19-0C646D7CFFF2}" srcOrd="0" destOrd="0" presId="urn:microsoft.com/office/officeart/2005/8/layout/chevron2"/>
    <dgm:cxn modelId="{45E65B26-47DF-4BFE-9BF6-9A2964F5F69F}" srcId="{C79A212A-9876-4B8C-9718-856EC40CC321}" destId="{6548F091-C753-4FED-9455-5079E623CB4C}" srcOrd="3" destOrd="0" parTransId="{03CC8697-E816-41B1-9D58-3959E374A184}" sibTransId="{772EAD0E-C665-475B-B59A-A696D5E44C7C}"/>
    <dgm:cxn modelId="{E0B378D6-66BC-4A72-A8C3-48C601A63312}" type="presOf" srcId="{A7637E76-2660-4264-8312-7A31CB6B08E7}" destId="{999CD3DD-824E-488D-9A26-93620321D598}" srcOrd="0" destOrd="0" presId="urn:microsoft.com/office/officeart/2005/8/layout/chevron2"/>
    <dgm:cxn modelId="{D19099D9-47CA-41C3-A11A-A19D97CA8256}" type="presOf" srcId="{F460B7C9-52A4-4D16-B5EB-32221A0C7C56}" destId="{CD5D8693-1E79-4F5D-86C4-82110E0D7F4A}" srcOrd="0" destOrd="0" presId="urn:microsoft.com/office/officeart/2005/8/layout/chevron2"/>
    <dgm:cxn modelId="{64CC7705-4CEC-4A31-AE51-C2C476400466}" type="presOf" srcId="{2521B84F-E504-41E2-B0FA-7D68C90C3FBD}" destId="{C7564B63-66B7-4571-88C3-F214A38B280C}" srcOrd="0" destOrd="0" presId="urn:microsoft.com/office/officeart/2005/8/layout/chevron2"/>
    <dgm:cxn modelId="{7F659499-42C2-4364-9210-1B70BEE6719D}" srcId="{C79A212A-9876-4B8C-9718-856EC40CC321}" destId="{71282075-98F7-4A6F-B81E-F8796E26F37D}" srcOrd="5" destOrd="0" parTransId="{D34EE3B1-D706-4ADA-99BE-E1D5224A8525}" sibTransId="{56E2A484-FF3F-409B-B229-C56B7B9B2ED2}"/>
    <dgm:cxn modelId="{17E0450B-53B0-4699-8DC1-4DD921DE3BA2}" type="presOf" srcId="{E663DE01-4CE6-45B7-B85C-A9C64F9072D5}" destId="{A51EBE7F-E65A-49C1-969F-33CE44C82BBA}" srcOrd="0" destOrd="0" presId="urn:microsoft.com/office/officeart/2005/8/layout/chevron2"/>
    <dgm:cxn modelId="{4D3A07D5-C297-4017-A7CE-6202F8806CAA}" srcId="{71282075-98F7-4A6F-B81E-F8796E26F37D}" destId="{F0FDA8D4-E5DA-4873-96DA-E34796E35541}" srcOrd="0" destOrd="0" parTransId="{69CA2EB1-2548-4265-8635-559CB99FEF19}" sibTransId="{EBFE2EA3-ACEE-497B-BB8D-8F8B82AAB782}"/>
    <dgm:cxn modelId="{6E15717B-6420-455D-BF81-74BD187221BB}" type="presParOf" srcId="{D5F62498-8EB3-410A-A5DC-60A08776FDD2}" destId="{3E45BAE8-00C9-4FEB-B095-B682D91FD561}" srcOrd="0" destOrd="0" presId="urn:microsoft.com/office/officeart/2005/8/layout/chevron2"/>
    <dgm:cxn modelId="{FA55C8AE-C55C-453D-BF73-B080B04BA2D1}" type="presParOf" srcId="{3E45BAE8-00C9-4FEB-B095-B682D91FD561}" destId="{859B3DA6-8388-4E43-8F19-0C646D7CFFF2}" srcOrd="0" destOrd="0" presId="urn:microsoft.com/office/officeart/2005/8/layout/chevron2"/>
    <dgm:cxn modelId="{A06F3144-7AB0-4901-A094-B9DCD76ADAB5}" type="presParOf" srcId="{3E45BAE8-00C9-4FEB-B095-B682D91FD561}" destId="{999CD3DD-824E-488D-9A26-93620321D598}" srcOrd="1" destOrd="0" presId="urn:microsoft.com/office/officeart/2005/8/layout/chevron2"/>
    <dgm:cxn modelId="{99A4DC1D-FD12-4E78-B5BC-491033D49B1F}" type="presParOf" srcId="{D5F62498-8EB3-410A-A5DC-60A08776FDD2}" destId="{2B67DC31-3C04-4F38-AC9C-F3B18240D135}" srcOrd="1" destOrd="0" presId="urn:microsoft.com/office/officeart/2005/8/layout/chevron2"/>
    <dgm:cxn modelId="{81794E79-4A54-48F0-9740-55768397C743}" type="presParOf" srcId="{D5F62498-8EB3-410A-A5DC-60A08776FDD2}" destId="{B7B062B3-E8B6-4470-998D-7D9F479606F9}" srcOrd="2" destOrd="0" presId="urn:microsoft.com/office/officeart/2005/8/layout/chevron2"/>
    <dgm:cxn modelId="{C6B365B8-B7DD-4D2B-930E-E3CB5CDB9B82}" type="presParOf" srcId="{B7B062B3-E8B6-4470-998D-7D9F479606F9}" destId="{CCE75B41-2327-4A5E-AF1F-DBAC3AA318F1}" srcOrd="0" destOrd="0" presId="urn:microsoft.com/office/officeart/2005/8/layout/chevron2"/>
    <dgm:cxn modelId="{94BF8E59-E438-49ED-BBC6-BD4E33692B6C}" type="presParOf" srcId="{B7B062B3-E8B6-4470-998D-7D9F479606F9}" destId="{C7564B63-66B7-4571-88C3-F214A38B280C}" srcOrd="1" destOrd="0" presId="urn:microsoft.com/office/officeart/2005/8/layout/chevron2"/>
    <dgm:cxn modelId="{2F26D287-24D1-4EE3-AACD-ACBFEB2185AE}" type="presParOf" srcId="{D5F62498-8EB3-410A-A5DC-60A08776FDD2}" destId="{204F294C-F84A-473D-A0C5-C1FF3668268D}" srcOrd="3" destOrd="0" presId="urn:microsoft.com/office/officeart/2005/8/layout/chevron2"/>
    <dgm:cxn modelId="{D72228B2-5A77-4DBF-86A3-C350DC9C9AD1}" type="presParOf" srcId="{D5F62498-8EB3-410A-A5DC-60A08776FDD2}" destId="{D0818A56-20F5-4641-98BE-24E7C03177A0}" srcOrd="4" destOrd="0" presId="urn:microsoft.com/office/officeart/2005/8/layout/chevron2"/>
    <dgm:cxn modelId="{814BBD51-308A-4E72-8D3F-3EA1F538437A}" type="presParOf" srcId="{D0818A56-20F5-4641-98BE-24E7C03177A0}" destId="{AEB9CB8A-D88B-40CF-A579-DF87235E579B}" srcOrd="0" destOrd="0" presId="urn:microsoft.com/office/officeart/2005/8/layout/chevron2"/>
    <dgm:cxn modelId="{406FBFD8-0424-4E23-8E4A-B209AFE13CA3}" type="presParOf" srcId="{D0818A56-20F5-4641-98BE-24E7C03177A0}" destId="{CD5D8693-1E79-4F5D-86C4-82110E0D7F4A}" srcOrd="1" destOrd="0" presId="urn:microsoft.com/office/officeart/2005/8/layout/chevron2"/>
    <dgm:cxn modelId="{C8934457-69EA-42A5-8217-E80741601CB9}" type="presParOf" srcId="{D5F62498-8EB3-410A-A5DC-60A08776FDD2}" destId="{89E06BBF-67F7-4414-8DF0-49A1BC39B2A7}" srcOrd="5" destOrd="0" presId="urn:microsoft.com/office/officeart/2005/8/layout/chevron2"/>
    <dgm:cxn modelId="{8B4E33C8-F863-48C0-AEEA-1189AF85F546}" type="presParOf" srcId="{D5F62498-8EB3-410A-A5DC-60A08776FDD2}" destId="{EA06A514-EADA-4FD3-B118-27D48BF68F11}" srcOrd="6" destOrd="0" presId="urn:microsoft.com/office/officeart/2005/8/layout/chevron2"/>
    <dgm:cxn modelId="{7BBB0B0E-63B5-408F-8169-C09600C1AF8E}" type="presParOf" srcId="{EA06A514-EADA-4FD3-B118-27D48BF68F11}" destId="{DC8935AE-D1BA-43EA-8FE5-C1CE4BA8C3F9}" srcOrd="0" destOrd="0" presId="urn:microsoft.com/office/officeart/2005/8/layout/chevron2"/>
    <dgm:cxn modelId="{26985DD4-76DB-43A5-B651-52792D8CE8DA}" type="presParOf" srcId="{EA06A514-EADA-4FD3-B118-27D48BF68F11}" destId="{FD28B838-4D25-4E63-86A4-E108FF491C56}" srcOrd="1" destOrd="0" presId="urn:microsoft.com/office/officeart/2005/8/layout/chevron2"/>
    <dgm:cxn modelId="{CEDADBCE-450E-4BCB-8D70-2E9E784D3B12}" type="presParOf" srcId="{D5F62498-8EB3-410A-A5DC-60A08776FDD2}" destId="{33710E9A-3E78-4775-B470-715D7951F821}" srcOrd="7" destOrd="0" presId="urn:microsoft.com/office/officeart/2005/8/layout/chevron2"/>
    <dgm:cxn modelId="{3A4461F9-ED69-4747-887A-CB2F7E04830A}" type="presParOf" srcId="{D5F62498-8EB3-410A-A5DC-60A08776FDD2}" destId="{70B33D73-05EC-4200-9E97-5A6058CDB511}" srcOrd="8" destOrd="0" presId="urn:microsoft.com/office/officeart/2005/8/layout/chevron2"/>
    <dgm:cxn modelId="{9C278FD9-8B55-4D55-B935-8BAD0CB00C56}" type="presParOf" srcId="{70B33D73-05EC-4200-9E97-5A6058CDB511}" destId="{66AFAAF6-BC15-4712-85C0-54997971F2C8}" srcOrd="0" destOrd="0" presId="urn:microsoft.com/office/officeart/2005/8/layout/chevron2"/>
    <dgm:cxn modelId="{F84C1D92-FDA5-44C4-8A23-353A82E3C199}" type="presParOf" srcId="{70B33D73-05EC-4200-9E97-5A6058CDB511}" destId="{A51EBE7F-E65A-49C1-969F-33CE44C82BBA}" srcOrd="1" destOrd="0" presId="urn:microsoft.com/office/officeart/2005/8/layout/chevron2"/>
    <dgm:cxn modelId="{1F74D9E0-D6EA-4371-9752-8AF4338DEC27}" type="presParOf" srcId="{D5F62498-8EB3-410A-A5DC-60A08776FDD2}" destId="{7CDE7B1F-E720-464E-B499-D64BB361A407}" srcOrd="9" destOrd="0" presId="urn:microsoft.com/office/officeart/2005/8/layout/chevron2"/>
    <dgm:cxn modelId="{A8A04AFA-BB47-4B1F-972F-BE5BC38A4165}" type="presParOf" srcId="{D5F62498-8EB3-410A-A5DC-60A08776FDD2}" destId="{90E7DDE9-62DB-45D3-B09C-C74269E80C2A}" srcOrd="10" destOrd="0" presId="urn:microsoft.com/office/officeart/2005/8/layout/chevron2"/>
    <dgm:cxn modelId="{1117DA8A-64DB-4B6D-AB96-DD3607CD154A}" type="presParOf" srcId="{90E7DDE9-62DB-45D3-B09C-C74269E80C2A}" destId="{E31F818A-3050-4D0B-A534-019EAE45DE9E}" srcOrd="0" destOrd="0" presId="urn:microsoft.com/office/officeart/2005/8/layout/chevron2"/>
    <dgm:cxn modelId="{17E7ABDD-A4D1-4863-AD3D-C01BAD5C3EA9}" type="presParOf" srcId="{90E7DDE9-62DB-45D3-B09C-C74269E80C2A}" destId="{292F6883-1DBA-4554-9541-EAD47E44CDD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30D467-15F0-4F84-AF02-1C140302AF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240155-BD68-4118-8EA7-ECE6E6156459}">
      <dgm:prSet phldrT="[Text]"/>
      <dgm:spPr/>
      <dgm:t>
        <a:bodyPr/>
        <a:lstStyle/>
        <a:p>
          <a:r>
            <a:rPr lang="ru-RU" dirty="0" smtClean="0"/>
            <a:t>папки</a:t>
          </a:r>
          <a:endParaRPr lang="en-US" dirty="0"/>
        </a:p>
      </dgm:t>
    </dgm:pt>
    <dgm:pt modelId="{057B3BD9-15CD-4AB7-AF9B-1C0C9BEC02B3}" type="parTrans" cxnId="{7BC9D333-1EE2-4E4A-82EE-9EFB91281B0F}">
      <dgm:prSet/>
      <dgm:spPr/>
      <dgm:t>
        <a:bodyPr/>
        <a:lstStyle/>
        <a:p>
          <a:endParaRPr lang="en-US"/>
        </a:p>
      </dgm:t>
    </dgm:pt>
    <dgm:pt modelId="{B2B5AF65-B173-4C5C-A10D-4DD593643387}" type="sibTrans" cxnId="{7BC9D333-1EE2-4E4A-82EE-9EFB91281B0F}">
      <dgm:prSet/>
      <dgm:spPr/>
      <dgm:t>
        <a:bodyPr/>
        <a:lstStyle/>
        <a:p>
          <a:endParaRPr lang="en-US"/>
        </a:p>
      </dgm:t>
    </dgm:pt>
    <dgm:pt modelId="{9E54AAB4-C675-49E8-AC01-6BEB8E49BA4E}">
      <dgm:prSet phldrT="[Text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dirty="0" smtClean="0"/>
            <a:t>Нормативные документы </a:t>
          </a:r>
          <a:r>
            <a:rPr lang="ro-RO" dirty="0" smtClean="0"/>
            <a:t> </a:t>
          </a:r>
          <a:endParaRPr lang="en-US" dirty="0"/>
        </a:p>
      </dgm:t>
    </dgm:pt>
    <dgm:pt modelId="{082F5C44-6194-4EA3-BAF9-8C70579A5181}" type="parTrans" cxnId="{988D5941-84A9-4A84-8954-C9C100D1F01A}">
      <dgm:prSet/>
      <dgm:spPr/>
      <dgm:t>
        <a:bodyPr/>
        <a:lstStyle/>
        <a:p>
          <a:endParaRPr lang="en-US"/>
        </a:p>
      </dgm:t>
    </dgm:pt>
    <dgm:pt modelId="{1778942E-0360-4ACE-B3D7-8BBFDC018149}" type="sibTrans" cxnId="{988D5941-84A9-4A84-8954-C9C100D1F01A}">
      <dgm:prSet/>
      <dgm:spPr/>
      <dgm:t>
        <a:bodyPr/>
        <a:lstStyle/>
        <a:p>
          <a:endParaRPr lang="en-US"/>
        </a:p>
      </dgm:t>
    </dgm:pt>
    <dgm:pt modelId="{166CC0A7-4064-4C7A-9EC8-AD29EC244624}">
      <dgm:prSet phldrT="[Text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dirty="0" smtClean="0"/>
            <a:t>Планы работы</a:t>
          </a:r>
          <a:endParaRPr lang="en-US" dirty="0"/>
        </a:p>
      </dgm:t>
    </dgm:pt>
    <dgm:pt modelId="{0B259265-5177-4842-B7D9-ADE9E010CFF1}" type="parTrans" cxnId="{D5FCF035-976D-4CC9-8EB7-6DF61BE0FC3D}">
      <dgm:prSet/>
      <dgm:spPr/>
      <dgm:t>
        <a:bodyPr/>
        <a:lstStyle/>
        <a:p>
          <a:endParaRPr lang="en-US"/>
        </a:p>
      </dgm:t>
    </dgm:pt>
    <dgm:pt modelId="{F594E2AA-2FB8-4AB1-A350-7360A2E5FBA8}" type="sibTrans" cxnId="{D5FCF035-976D-4CC9-8EB7-6DF61BE0FC3D}">
      <dgm:prSet/>
      <dgm:spPr/>
      <dgm:t>
        <a:bodyPr/>
        <a:lstStyle/>
        <a:p>
          <a:endParaRPr lang="en-US"/>
        </a:p>
      </dgm:t>
    </dgm:pt>
    <dgm:pt modelId="{0C5F4617-FC93-40B0-86C1-9160338588D0}">
      <dgm:prSet phldrT="[Text]"/>
      <dgm:spPr/>
      <dgm:t>
        <a:bodyPr/>
        <a:lstStyle/>
        <a:p>
          <a:r>
            <a:rPr lang="ru-RU" dirty="0" smtClean="0"/>
            <a:t>журналы</a:t>
          </a:r>
          <a:endParaRPr lang="en-US" dirty="0"/>
        </a:p>
      </dgm:t>
    </dgm:pt>
    <dgm:pt modelId="{0004F603-8811-44D1-BCD3-F7D6A4D8383F}" type="parTrans" cxnId="{44AF33C4-A64C-4DEA-89B7-573745933739}">
      <dgm:prSet/>
      <dgm:spPr/>
      <dgm:t>
        <a:bodyPr/>
        <a:lstStyle/>
        <a:p>
          <a:endParaRPr lang="en-US"/>
        </a:p>
      </dgm:t>
    </dgm:pt>
    <dgm:pt modelId="{4B547326-6EAD-4D11-BA64-C145455B9388}" type="sibTrans" cxnId="{44AF33C4-A64C-4DEA-89B7-573745933739}">
      <dgm:prSet/>
      <dgm:spPr/>
      <dgm:t>
        <a:bodyPr/>
        <a:lstStyle/>
        <a:p>
          <a:endParaRPr lang="en-US"/>
        </a:p>
      </dgm:t>
    </dgm:pt>
    <dgm:pt modelId="{FBD56751-3387-43E9-8941-B7A4E0E3EF40}">
      <dgm:prSet phldrT="[Text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dirty="0" smtClean="0"/>
            <a:t>Учёта детей – бенефициаров центра</a:t>
          </a:r>
          <a:endParaRPr lang="en-US" dirty="0"/>
        </a:p>
      </dgm:t>
    </dgm:pt>
    <dgm:pt modelId="{B6FC9DA6-E6A0-40FC-86F5-3D7EAA2FC1C7}" type="parTrans" cxnId="{D7C4FF8A-7560-4F5D-9189-D8CE8ED8989B}">
      <dgm:prSet/>
      <dgm:spPr/>
      <dgm:t>
        <a:bodyPr/>
        <a:lstStyle/>
        <a:p>
          <a:endParaRPr lang="en-US"/>
        </a:p>
      </dgm:t>
    </dgm:pt>
    <dgm:pt modelId="{F16FBA1B-8C0B-44B2-9DB6-A3F995A9A844}" type="sibTrans" cxnId="{D7C4FF8A-7560-4F5D-9189-D8CE8ED8989B}">
      <dgm:prSet/>
      <dgm:spPr/>
      <dgm:t>
        <a:bodyPr/>
        <a:lstStyle/>
        <a:p>
          <a:endParaRPr lang="en-US"/>
        </a:p>
      </dgm:t>
    </dgm:pt>
    <dgm:pt modelId="{224C2403-77C9-465D-9605-36B0CEA50056}">
      <dgm:prSet phldrT="[Text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dirty="0" smtClean="0"/>
            <a:t>Направления детей на ВМПК, СППП.</a:t>
          </a:r>
          <a:endParaRPr lang="en-US" dirty="0"/>
        </a:p>
      </dgm:t>
    </dgm:pt>
    <dgm:pt modelId="{81FD7FD5-9059-4587-819E-92FA2DDBBDBD}" type="parTrans" cxnId="{FF559887-7122-4131-BB7B-FAD992E77A43}">
      <dgm:prSet/>
      <dgm:spPr/>
      <dgm:t>
        <a:bodyPr/>
        <a:lstStyle/>
        <a:p>
          <a:endParaRPr lang="en-US"/>
        </a:p>
      </dgm:t>
    </dgm:pt>
    <dgm:pt modelId="{1862C8A9-7C00-481C-BEF0-99D7DCB4BAF8}" type="sibTrans" cxnId="{FF559887-7122-4131-BB7B-FAD992E77A43}">
      <dgm:prSet/>
      <dgm:spPr/>
      <dgm:t>
        <a:bodyPr/>
        <a:lstStyle/>
        <a:p>
          <a:endParaRPr lang="en-US"/>
        </a:p>
      </dgm:t>
    </dgm:pt>
    <dgm:pt modelId="{E1140245-D7DC-47A8-93E4-4C6AF34C3DC9}">
      <dgm:prSet phldrT="[Text]"/>
      <dgm:spPr/>
      <dgm:t>
        <a:bodyPr/>
        <a:lstStyle/>
        <a:p>
          <a:r>
            <a:rPr lang="ru-RU" dirty="0" smtClean="0"/>
            <a:t>Личные дела</a:t>
          </a:r>
          <a:endParaRPr lang="en-US" dirty="0"/>
        </a:p>
      </dgm:t>
    </dgm:pt>
    <dgm:pt modelId="{07397FE8-4525-42EC-A045-D631D2DD7DA8}" type="parTrans" cxnId="{C3701608-9C12-4721-856B-AFC888D1EAA8}">
      <dgm:prSet/>
      <dgm:spPr/>
      <dgm:t>
        <a:bodyPr/>
        <a:lstStyle/>
        <a:p>
          <a:endParaRPr lang="en-US"/>
        </a:p>
      </dgm:t>
    </dgm:pt>
    <dgm:pt modelId="{7F5172A0-54B2-43E5-9ADB-0AFF779174CE}" type="sibTrans" cxnId="{C3701608-9C12-4721-856B-AFC888D1EAA8}">
      <dgm:prSet/>
      <dgm:spPr/>
      <dgm:t>
        <a:bodyPr/>
        <a:lstStyle/>
        <a:p>
          <a:endParaRPr lang="en-US"/>
        </a:p>
      </dgm:t>
    </dgm:pt>
    <dgm:pt modelId="{28CF76CF-3101-4C0C-AE3B-9573B225187E}">
      <dgm:prSet phldrT="[Text]"/>
      <dgm:spPr/>
      <dgm:t>
        <a:bodyPr/>
        <a:lstStyle/>
        <a:p>
          <a:r>
            <a:rPr lang="ru-RU" dirty="0" smtClean="0"/>
            <a:t>Личные дела детей – бенефициаров центра</a:t>
          </a:r>
          <a:r>
            <a:rPr lang="ro-RO" dirty="0" smtClean="0"/>
            <a:t> </a:t>
          </a:r>
          <a:endParaRPr lang="en-US" dirty="0"/>
        </a:p>
      </dgm:t>
    </dgm:pt>
    <dgm:pt modelId="{04290992-C0D3-47DC-BFC4-47715515A733}" type="parTrans" cxnId="{AFCD79D2-69D6-4713-91B9-EE010FB3AEFD}">
      <dgm:prSet/>
      <dgm:spPr/>
      <dgm:t>
        <a:bodyPr/>
        <a:lstStyle/>
        <a:p>
          <a:endParaRPr lang="en-US"/>
        </a:p>
      </dgm:t>
    </dgm:pt>
    <dgm:pt modelId="{6E5A0030-4FA9-4C08-9553-D5B5C045B577}" type="sibTrans" cxnId="{AFCD79D2-69D6-4713-91B9-EE010FB3AEFD}">
      <dgm:prSet/>
      <dgm:spPr/>
      <dgm:t>
        <a:bodyPr/>
        <a:lstStyle/>
        <a:p>
          <a:endParaRPr lang="en-US"/>
        </a:p>
      </dgm:t>
    </dgm:pt>
    <dgm:pt modelId="{46A9A60F-4739-4A64-B396-D9D969869C54}">
      <dgm:prSet phldrT="[Text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dirty="0" smtClean="0"/>
            <a:t>Отчёты</a:t>
          </a:r>
          <a:endParaRPr lang="en-US" dirty="0"/>
        </a:p>
      </dgm:t>
    </dgm:pt>
    <dgm:pt modelId="{C3CEDBB5-D3C2-4335-819E-15C019973696}" type="parTrans" cxnId="{D2BC671E-049C-4260-ABC0-89513350F8A8}">
      <dgm:prSet/>
      <dgm:spPr/>
      <dgm:t>
        <a:bodyPr/>
        <a:lstStyle/>
        <a:p>
          <a:endParaRPr lang="en-US"/>
        </a:p>
      </dgm:t>
    </dgm:pt>
    <dgm:pt modelId="{CD92E9D8-C1D5-4EE9-84D8-A446E670882C}" type="sibTrans" cxnId="{D2BC671E-049C-4260-ABC0-89513350F8A8}">
      <dgm:prSet/>
      <dgm:spPr/>
      <dgm:t>
        <a:bodyPr/>
        <a:lstStyle/>
        <a:p>
          <a:endParaRPr lang="en-US"/>
        </a:p>
      </dgm:t>
    </dgm:pt>
    <dgm:pt modelId="{E78B176A-BBDF-4C0C-9D7F-73DBBEE30DFB}">
      <dgm:prSet phldrT="[Text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dirty="0" smtClean="0"/>
            <a:t>Дидактические материалы</a:t>
          </a:r>
          <a:endParaRPr lang="en-US" dirty="0"/>
        </a:p>
      </dgm:t>
    </dgm:pt>
    <dgm:pt modelId="{8A30C7C6-0022-478F-B1FE-C2D9EBBE0940}" type="parTrans" cxnId="{89EBFE52-90C9-4C4C-9317-B9F5A1100EFA}">
      <dgm:prSet/>
      <dgm:spPr/>
      <dgm:t>
        <a:bodyPr/>
        <a:lstStyle/>
        <a:p>
          <a:endParaRPr lang="en-US"/>
        </a:p>
      </dgm:t>
    </dgm:pt>
    <dgm:pt modelId="{2F12C12C-EE71-4190-AA88-804E14462752}" type="sibTrans" cxnId="{89EBFE52-90C9-4C4C-9317-B9F5A1100EFA}">
      <dgm:prSet/>
      <dgm:spPr/>
      <dgm:t>
        <a:bodyPr/>
        <a:lstStyle/>
        <a:p>
          <a:endParaRPr lang="en-US"/>
        </a:p>
      </dgm:t>
    </dgm:pt>
    <dgm:pt modelId="{70FEFD9D-D667-4640-9B11-CEE6E6995F54}">
      <dgm:prSet phldrT="[Text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dirty="0" smtClean="0"/>
            <a:t>Материалы семинаров</a:t>
          </a:r>
          <a:endParaRPr lang="en-US" dirty="0"/>
        </a:p>
      </dgm:t>
    </dgm:pt>
    <dgm:pt modelId="{141DC402-914D-4BDD-9C37-5F79A8FE31AA}" type="parTrans" cxnId="{3C450672-F5DB-4D61-856A-7BAA4C0E3EDE}">
      <dgm:prSet/>
      <dgm:spPr/>
      <dgm:t>
        <a:bodyPr/>
        <a:lstStyle/>
        <a:p>
          <a:endParaRPr lang="en-US"/>
        </a:p>
      </dgm:t>
    </dgm:pt>
    <dgm:pt modelId="{448E7741-4E17-404B-9EF9-81B4420FF360}" type="sibTrans" cxnId="{3C450672-F5DB-4D61-856A-7BAA4C0E3EDE}">
      <dgm:prSet/>
      <dgm:spPr/>
      <dgm:t>
        <a:bodyPr/>
        <a:lstStyle/>
        <a:p>
          <a:endParaRPr lang="en-US"/>
        </a:p>
      </dgm:t>
    </dgm:pt>
    <dgm:pt modelId="{58724793-2974-4E75-B2D9-9ADD997F0F16}" type="pres">
      <dgm:prSet presAssocID="{6A30D467-15F0-4F84-AF02-1C140302AF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94DD9D-BF6C-41FA-93E1-4A111699502A}" type="pres">
      <dgm:prSet presAssocID="{C3240155-BD68-4118-8EA7-ECE6E6156459}" presName="composite" presStyleCnt="0"/>
      <dgm:spPr/>
      <dgm:t>
        <a:bodyPr/>
        <a:lstStyle/>
        <a:p>
          <a:endParaRPr lang="en-US"/>
        </a:p>
      </dgm:t>
    </dgm:pt>
    <dgm:pt modelId="{EBEB49F1-324B-420E-B490-A4E740B74D08}" type="pres">
      <dgm:prSet presAssocID="{C3240155-BD68-4118-8EA7-ECE6E615645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86F20-B5E1-4636-B1A9-B814AB754439}" type="pres">
      <dgm:prSet presAssocID="{C3240155-BD68-4118-8EA7-ECE6E615645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C157B-D160-4135-98E4-BF40E450861D}" type="pres">
      <dgm:prSet presAssocID="{B2B5AF65-B173-4C5C-A10D-4DD593643387}" presName="space" presStyleCnt="0"/>
      <dgm:spPr/>
      <dgm:t>
        <a:bodyPr/>
        <a:lstStyle/>
        <a:p>
          <a:endParaRPr lang="en-US"/>
        </a:p>
      </dgm:t>
    </dgm:pt>
    <dgm:pt modelId="{EBCD2CC6-49D2-4AA2-8CD1-D6EEA6DC4ADE}" type="pres">
      <dgm:prSet presAssocID="{0C5F4617-FC93-40B0-86C1-9160338588D0}" presName="composite" presStyleCnt="0"/>
      <dgm:spPr/>
      <dgm:t>
        <a:bodyPr/>
        <a:lstStyle/>
        <a:p>
          <a:endParaRPr lang="en-US"/>
        </a:p>
      </dgm:t>
    </dgm:pt>
    <dgm:pt modelId="{AFD601FA-370F-48AB-8EB2-688190F681C9}" type="pres">
      <dgm:prSet presAssocID="{0C5F4617-FC93-40B0-86C1-9160338588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A6F55-77E1-43E6-A614-2286EEEE7EF7}" type="pres">
      <dgm:prSet presAssocID="{0C5F4617-FC93-40B0-86C1-9160338588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C1A52-417E-4B71-9536-6ED288B453C0}" type="pres">
      <dgm:prSet presAssocID="{4B547326-6EAD-4D11-BA64-C145455B9388}" presName="space" presStyleCnt="0"/>
      <dgm:spPr/>
      <dgm:t>
        <a:bodyPr/>
        <a:lstStyle/>
        <a:p>
          <a:endParaRPr lang="en-US"/>
        </a:p>
      </dgm:t>
    </dgm:pt>
    <dgm:pt modelId="{119F8F39-DC29-46EC-90D3-B436D6EFF131}" type="pres">
      <dgm:prSet presAssocID="{E1140245-D7DC-47A8-93E4-4C6AF34C3DC9}" presName="composite" presStyleCnt="0"/>
      <dgm:spPr/>
      <dgm:t>
        <a:bodyPr/>
        <a:lstStyle/>
        <a:p>
          <a:endParaRPr lang="en-US"/>
        </a:p>
      </dgm:t>
    </dgm:pt>
    <dgm:pt modelId="{BDE8FAC7-3EFC-4567-A3ED-CE610C87E93A}" type="pres">
      <dgm:prSet presAssocID="{E1140245-D7DC-47A8-93E4-4C6AF34C3D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85617-323E-485B-9BFF-E6F066938A14}" type="pres">
      <dgm:prSet presAssocID="{E1140245-D7DC-47A8-93E4-4C6AF34C3DC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0D6BE-5343-4688-8707-21BFDFA828C3}" type="presOf" srcId="{6A30D467-15F0-4F84-AF02-1C140302AFE8}" destId="{58724793-2974-4E75-B2D9-9ADD997F0F16}" srcOrd="0" destOrd="0" presId="urn:microsoft.com/office/officeart/2005/8/layout/hList1"/>
    <dgm:cxn modelId="{12555E9F-7692-4E69-9E6B-AC7DFCF398DF}" type="presOf" srcId="{E78B176A-BBDF-4C0C-9D7F-73DBBEE30DFB}" destId="{82F86F20-B5E1-4636-B1A9-B814AB754439}" srcOrd="0" destOrd="3" presId="urn:microsoft.com/office/officeart/2005/8/layout/hList1"/>
    <dgm:cxn modelId="{8B6ECC76-BD87-4F9F-A02F-1609B886BF58}" type="presOf" srcId="{0C5F4617-FC93-40B0-86C1-9160338588D0}" destId="{AFD601FA-370F-48AB-8EB2-688190F681C9}" srcOrd="0" destOrd="0" presId="urn:microsoft.com/office/officeart/2005/8/layout/hList1"/>
    <dgm:cxn modelId="{FF559887-7122-4131-BB7B-FAD992E77A43}" srcId="{0C5F4617-FC93-40B0-86C1-9160338588D0}" destId="{224C2403-77C9-465D-9605-36B0CEA50056}" srcOrd="1" destOrd="0" parTransId="{81FD7FD5-9059-4587-819E-92FA2DDBBDBD}" sibTransId="{1862C8A9-7C00-481C-BEF0-99D7DCB4BAF8}"/>
    <dgm:cxn modelId="{F628E8FB-29A6-49E7-AD9A-38A2EACB6C47}" type="presOf" srcId="{C3240155-BD68-4118-8EA7-ECE6E6156459}" destId="{EBEB49F1-324B-420E-B490-A4E740B74D08}" srcOrd="0" destOrd="0" presId="urn:microsoft.com/office/officeart/2005/8/layout/hList1"/>
    <dgm:cxn modelId="{CCAB6887-ECC6-4903-B5AB-6F4B9043C948}" type="presOf" srcId="{166CC0A7-4064-4C7A-9EC8-AD29EC244624}" destId="{82F86F20-B5E1-4636-B1A9-B814AB754439}" srcOrd="0" destOrd="1" presId="urn:microsoft.com/office/officeart/2005/8/layout/hList1"/>
    <dgm:cxn modelId="{D2BC671E-049C-4260-ABC0-89513350F8A8}" srcId="{C3240155-BD68-4118-8EA7-ECE6E6156459}" destId="{46A9A60F-4739-4A64-B396-D9D969869C54}" srcOrd="2" destOrd="0" parTransId="{C3CEDBB5-D3C2-4335-819E-15C019973696}" sibTransId="{CD92E9D8-C1D5-4EE9-84D8-A446E670882C}"/>
    <dgm:cxn modelId="{3CC326A9-3859-48F9-97DE-80252FBC51A7}" type="presOf" srcId="{FBD56751-3387-43E9-8941-B7A4E0E3EF40}" destId="{34BA6F55-77E1-43E6-A614-2286EEEE7EF7}" srcOrd="0" destOrd="0" presId="urn:microsoft.com/office/officeart/2005/8/layout/hList1"/>
    <dgm:cxn modelId="{E5E51019-714F-4DF1-A55E-D09B619C52A2}" type="presOf" srcId="{224C2403-77C9-465D-9605-36B0CEA50056}" destId="{34BA6F55-77E1-43E6-A614-2286EEEE7EF7}" srcOrd="0" destOrd="1" presId="urn:microsoft.com/office/officeart/2005/8/layout/hList1"/>
    <dgm:cxn modelId="{27CCDAE2-4BA9-44E2-A140-8C1FB15C94EF}" type="presOf" srcId="{70FEFD9D-D667-4640-9B11-CEE6E6995F54}" destId="{82F86F20-B5E1-4636-B1A9-B814AB754439}" srcOrd="0" destOrd="4" presId="urn:microsoft.com/office/officeart/2005/8/layout/hList1"/>
    <dgm:cxn modelId="{988D5941-84A9-4A84-8954-C9C100D1F01A}" srcId="{C3240155-BD68-4118-8EA7-ECE6E6156459}" destId="{9E54AAB4-C675-49E8-AC01-6BEB8E49BA4E}" srcOrd="0" destOrd="0" parTransId="{082F5C44-6194-4EA3-BAF9-8C70579A5181}" sibTransId="{1778942E-0360-4ACE-B3D7-8BBFDC018149}"/>
    <dgm:cxn modelId="{D7C4FF8A-7560-4F5D-9189-D8CE8ED8989B}" srcId="{0C5F4617-FC93-40B0-86C1-9160338588D0}" destId="{FBD56751-3387-43E9-8941-B7A4E0E3EF40}" srcOrd="0" destOrd="0" parTransId="{B6FC9DA6-E6A0-40FC-86F5-3D7EAA2FC1C7}" sibTransId="{F16FBA1B-8C0B-44B2-9DB6-A3F995A9A844}"/>
    <dgm:cxn modelId="{D5FCF035-976D-4CC9-8EB7-6DF61BE0FC3D}" srcId="{C3240155-BD68-4118-8EA7-ECE6E6156459}" destId="{166CC0A7-4064-4C7A-9EC8-AD29EC244624}" srcOrd="1" destOrd="0" parTransId="{0B259265-5177-4842-B7D9-ADE9E010CFF1}" sibTransId="{F594E2AA-2FB8-4AB1-A350-7360A2E5FBA8}"/>
    <dgm:cxn modelId="{89EBFE52-90C9-4C4C-9317-B9F5A1100EFA}" srcId="{C3240155-BD68-4118-8EA7-ECE6E6156459}" destId="{E78B176A-BBDF-4C0C-9D7F-73DBBEE30DFB}" srcOrd="3" destOrd="0" parTransId="{8A30C7C6-0022-478F-B1FE-C2D9EBBE0940}" sibTransId="{2F12C12C-EE71-4190-AA88-804E14462752}"/>
    <dgm:cxn modelId="{44AF33C4-A64C-4DEA-89B7-573745933739}" srcId="{6A30D467-15F0-4F84-AF02-1C140302AFE8}" destId="{0C5F4617-FC93-40B0-86C1-9160338588D0}" srcOrd="1" destOrd="0" parTransId="{0004F603-8811-44D1-BCD3-F7D6A4D8383F}" sibTransId="{4B547326-6EAD-4D11-BA64-C145455B9388}"/>
    <dgm:cxn modelId="{39650E45-D3C4-4522-A65A-5A0127AA2FF2}" type="presOf" srcId="{46A9A60F-4739-4A64-B396-D9D969869C54}" destId="{82F86F20-B5E1-4636-B1A9-B814AB754439}" srcOrd="0" destOrd="2" presId="urn:microsoft.com/office/officeart/2005/8/layout/hList1"/>
    <dgm:cxn modelId="{C3701608-9C12-4721-856B-AFC888D1EAA8}" srcId="{6A30D467-15F0-4F84-AF02-1C140302AFE8}" destId="{E1140245-D7DC-47A8-93E4-4C6AF34C3DC9}" srcOrd="2" destOrd="0" parTransId="{07397FE8-4525-42EC-A045-D631D2DD7DA8}" sibTransId="{7F5172A0-54B2-43E5-9ADB-0AFF779174CE}"/>
    <dgm:cxn modelId="{43236949-5AD1-4330-862F-7AC955DD57F5}" type="presOf" srcId="{9E54AAB4-C675-49E8-AC01-6BEB8E49BA4E}" destId="{82F86F20-B5E1-4636-B1A9-B814AB754439}" srcOrd="0" destOrd="0" presId="urn:microsoft.com/office/officeart/2005/8/layout/hList1"/>
    <dgm:cxn modelId="{2B083A14-2D69-408C-BA4C-4E293FD52607}" type="presOf" srcId="{28CF76CF-3101-4C0C-AE3B-9573B225187E}" destId="{C1685617-323E-485B-9BFF-E6F066938A14}" srcOrd="0" destOrd="0" presId="urn:microsoft.com/office/officeart/2005/8/layout/hList1"/>
    <dgm:cxn modelId="{AFCD79D2-69D6-4713-91B9-EE010FB3AEFD}" srcId="{E1140245-D7DC-47A8-93E4-4C6AF34C3DC9}" destId="{28CF76CF-3101-4C0C-AE3B-9573B225187E}" srcOrd="0" destOrd="0" parTransId="{04290992-C0D3-47DC-BFC4-47715515A733}" sibTransId="{6E5A0030-4FA9-4C08-9553-D5B5C045B577}"/>
    <dgm:cxn modelId="{04FF65C4-4A74-43F2-822C-96C28884665A}" type="presOf" srcId="{E1140245-D7DC-47A8-93E4-4C6AF34C3DC9}" destId="{BDE8FAC7-3EFC-4567-A3ED-CE610C87E93A}" srcOrd="0" destOrd="0" presId="urn:microsoft.com/office/officeart/2005/8/layout/hList1"/>
    <dgm:cxn modelId="{3C450672-F5DB-4D61-856A-7BAA4C0E3EDE}" srcId="{C3240155-BD68-4118-8EA7-ECE6E6156459}" destId="{70FEFD9D-D667-4640-9B11-CEE6E6995F54}" srcOrd="4" destOrd="0" parTransId="{141DC402-914D-4BDD-9C37-5F79A8FE31AA}" sibTransId="{448E7741-4E17-404B-9EF9-81B4420FF360}"/>
    <dgm:cxn modelId="{7BC9D333-1EE2-4E4A-82EE-9EFB91281B0F}" srcId="{6A30D467-15F0-4F84-AF02-1C140302AFE8}" destId="{C3240155-BD68-4118-8EA7-ECE6E6156459}" srcOrd="0" destOrd="0" parTransId="{057B3BD9-15CD-4AB7-AF9B-1C0C9BEC02B3}" sibTransId="{B2B5AF65-B173-4C5C-A10D-4DD593643387}"/>
    <dgm:cxn modelId="{59327967-6EA7-48DC-8CA8-41C80471987E}" type="presParOf" srcId="{58724793-2974-4E75-B2D9-9ADD997F0F16}" destId="{F294DD9D-BF6C-41FA-93E1-4A111699502A}" srcOrd="0" destOrd="0" presId="urn:microsoft.com/office/officeart/2005/8/layout/hList1"/>
    <dgm:cxn modelId="{C2933029-F65B-4B79-9A6C-49299027506B}" type="presParOf" srcId="{F294DD9D-BF6C-41FA-93E1-4A111699502A}" destId="{EBEB49F1-324B-420E-B490-A4E740B74D08}" srcOrd="0" destOrd="0" presId="urn:microsoft.com/office/officeart/2005/8/layout/hList1"/>
    <dgm:cxn modelId="{801282C9-188D-43E4-B7DE-1C897122FFCA}" type="presParOf" srcId="{F294DD9D-BF6C-41FA-93E1-4A111699502A}" destId="{82F86F20-B5E1-4636-B1A9-B814AB754439}" srcOrd="1" destOrd="0" presId="urn:microsoft.com/office/officeart/2005/8/layout/hList1"/>
    <dgm:cxn modelId="{0DB48896-2948-411A-8F63-4571287B121A}" type="presParOf" srcId="{58724793-2974-4E75-B2D9-9ADD997F0F16}" destId="{C53C157B-D160-4135-98E4-BF40E450861D}" srcOrd="1" destOrd="0" presId="urn:microsoft.com/office/officeart/2005/8/layout/hList1"/>
    <dgm:cxn modelId="{C125DBD8-A457-459B-8F67-3AEF1EC959FD}" type="presParOf" srcId="{58724793-2974-4E75-B2D9-9ADD997F0F16}" destId="{EBCD2CC6-49D2-4AA2-8CD1-D6EEA6DC4ADE}" srcOrd="2" destOrd="0" presId="urn:microsoft.com/office/officeart/2005/8/layout/hList1"/>
    <dgm:cxn modelId="{72011CE6-4E4F-4977-8E2D-EF9B2B1D3900}" type="presParOf" srcId="{EBCD2CC6-49D2-4AA2-8CD1-D6EEA6DC4ADE}" destId="{AFD601FA-370F-48AB-8EB2-688190F681C9}" srcOrd="0" destOrd="0" presId="urn:microsoft.com/office/officeart/2005/8/layout/hList1"/>
    <dgm:cxn modelId="{1E60747C-07D7-4987-8973-7B180E3C4DAE}" type="presParOf" srcId="{EBCD2CC6-49D2-4AA2-8CD1-D6EEA6DC4ADE}" destId="{34BA6F55-77E1-43E6-A614-2286EEEE7EF7}" srcOrd="1" destOrd="0" presId="urn:microsoft.com/office/officeart/2005/8/layout/hList1"/>
    <dgm:cxn modelId="{48233050-EF65-4B0A-9BA3-C79884FB1106}" type="presParOf" srcId="{58724793-2974-4E75-B2D9-9ADD997F0F16}" destId="{1FDC1A52-417E-4B71-9536-6ED288B453C0}" srcOrd="3" destOrd="0" presId="urn:microsoft.com/office/officeart/2005/8/layout/hList1"/>
    <dgm:cxn modelId="{98B6A81A-500B-484D-8615-BEFD61BB9945}" type="presParOf" srcId="{58724793-2974-4E75-B2D9-9ADD997F0F16}" destId="{119F8F39-DC29-46EC-90D3-B436D6EFF131}" srcOrd="4" destOrd="0" presId="urn:microsoft.com/office/officeart/2005/8/layout/hList1"/>
    <dgm:cxn modelId="{2F31826C-A40B-4233-8D6E-304845412B0C}" type="presParOf" srcId="{119F8F39-DC29-46EC-90D3-B436D6EFF131}" destId="{BDE8FAC7-3EFC-4567-A3ED-CE610C87E93A}" srcOrd="0" destOrd="0" presId="urn:microsoft.com/office/officeart/2005/8/layout/hList1"/>
    <dgm:cxn modelId="{F6B3288A-6510-4973-A1F2-2D54242FDE3B}" type="presParOf" srcId="{119F8F39-DC29-46EC-90D3-B436D6EFF131}" destId="{C1685617-323E-485B-9BFF-E6F066938A1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E8D34-2242-4F11-8DBF-FCF8BBF39F01}" type="doc">
      <dgm:prSet loTypeId="urn:microsoft.com/office/officeart/2005/8/layout/target3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0764D4B-D660-4C44-AAAB-4519F5F79E5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ea typeface="Calibri"/>
              <a:cs typeface="Arial" pitchFamily="34" charset="0"/>
            </a:rPr>
            <a:t>Карта функциональных обязанностей – это один из главных инструментов организации и управления деятельностью учреждения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52FC0E0-6618-48B5-B7F1-D32D2CCEB206}" type="parTrans" cxnId="{CC707553-0AD6-414B-A4A7-32B19B73F6B0}">
      <dgm:prSet/>
      <dgm:spPr/>
      <dgm:t>
        <a:bodyPr/>
        <a:lstStyle/>
        <a:p>
          <a:endParaRPr lang="en-US" sz="2400"/>
        </a:p>
      </dgm:t>
    </dgm:pt>
    <dgm:pt modelId="{244E3EA1-A62D-4E8F-B549-240AB1441E90}" type="sibTrans" cxnId="{CC707553-0AD6-414B-A4A7-32B19B73F6B0}">
      <dgm:prSet/>
      <dgm:spPr/>
      <dgm:t>
        <a:bodyPr/>
        <a:lstStyle/>
        <a:p>
          <a:endParaRPr lang="en-US" sz="2400"/>
        </a:p>
      </dgm:t>
    </dgm:pt>
    <dgm:pt modelId="{42FD199F-D843-4213-8708-F6EBB1C6B73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КФО разрабатывается не для определённого работника, а для любого лица, которое предположительно займёт соответствующую должность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.</a:t>
          </a:r>
          <a:endParaRPr lang="en-US" sz="2400" dirty="0"/>
        </a:p>
      </dgm:t>
    </dgm:pt>
    <dgm:pt modelId="{30AE29AA-C624-40C8-9685-0E26977A4FCA}" type="parTrans" cxnId="{92108364-550B-488D-BCD1-0EFD72B52DDC}">
      <dgm:prSet/>
      <dgm:spPr/>
      <dgm:t>
        <a:bodyPr/>
        <a:lstStyle/>
        <a:p>
          <a:endParaRPr lang="en-US" sz="2400"/>
        </a:p>
      </dgm:t>
    </dgm:pt>
    <dgm:pt modelId="{BB1A36DA-2737-4EFD-8105-9F7522AF5613}" type="sibTrans" cxnId="{92108364-550B-488D-BCD1-0EFD72B52DDC}">
      <dgm:prSet/>
      <dgm:spPr/>
      <dgm:t>
        <a:bodyPr/>
        <a:lstStyle/>
        <a:p>
          <a:endParaRPr lang="en-US" sz="2400"/>
        </a:p>
      </dgm:t>
    </dgm:pt>
    <dgm:pt modelId="{5E91E2B8-FDD0-41C6-BFD1-917ECAB7278A}" type="pres">
      <dgm:prSet presAssocID="{A05E8D34-2242-4F11-8DBF-FCF8BBF39F0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CA1A53-3DB9-4493-9667-1FF696F24D26}" type="pres">
      <dgm:prSet presAssocID="{50764D4B-D660-4C44-AAAB-4519F5F79E56}" presName="circle1" presStyleLbl="node1" presStyleIdx="0" presStyleCnt="2"/>
      <dgm:spPr/>
      <dgm:t>
        <a:bodyPr/>
        <a:lstStyle/>
        <a:p>
          <a:endParaRPr lang="en-US"/>
        </a:p>
      </dgm:t>
    </dgm:pt>
    <dgm:pt modelId="{E64EF29B-E3C1-4A6D-8D71-FF30D70F0513}" type="pres">
      <dgm:prSet presAssocID="{50764D4B-D660-4C44-AAAB-4519F5F79E56}" presName="space" presStyleCnt="0"/>
      <dgm:spPr/>
      <dgm:t>
        <a:bodyPr/>
        <a:lstStyle/>
        <a:p>
          <a:endParaRPr lang="en-US"/>
        </a:p>
      </dgm:t>
    </dgm:pt>
    <dgm:pt modelId="{3CF8293A-7F56-41B9-9FB1-CB77F8719CE5}" type="pres">
      <dgm:prSet presAssocID="{50764D4B-D660-4C44-AAAB-4519F5F79E56}" presName="rect1" presStyleLbl="alignAcc1" presStyleIdx="0" presStyleCnt="2"/>
      <dgm:spPr/>
      <dgm:t>
        <a:bodyPr/>
        <a:lstStyle/>
        <a:p>
          <a:endParaRPr lang="en-US"/>
        </a:p>
      </dgm:t>
    </dgm:pt>
    <dgm:pt modelId="{FD09BE11-67E9-4886-A8E4-4FB7A1C985E8}" type="pres">
      <dgm:prSet presAssocID="{42FD199F-D843-4213-8708-F6EBB1C6B73F}" presName="vertSpace2" presStyleLbl="node1" presStyleIdx="0" presStyleCnt="2"/>
      <dgm:spPr/>
      <dgm:t>
        <a:bodyPr/>
        <a:lstStyle/>
        <a:p>
          <a:endParaRPr lang="en-US"/>
        </a:p>
      </dgm:t>
    </dgm:pt>
    <dgm:pt modelId="{2A26E36C-36EF-4EB9-B2BB-1837D4379A33}" type="pres">
      <dgm:prSet presAssocID="{42FD199F-D843-4213-8708-F6EBB1C6B73F}" presName="circle2" presStyleLbl="node1" presStyleIdx="1" presStyleCnt="2"/>
      <dgm:spPr/>
      <dgm:t>
        <a:bodyPr/>
        <a:lstStyle/>
        <a:p>
          <a:endParaRPr lang="en-US"/>
        </a:p>
      </dgm:t>
    </dgm:pt>
    <dgm:pt modelId="{184A884C-D594-4E38-9504-3736790B00A1}" type="pres">
      <dgm:prSet presAssocID="{42FD199F-D843-4213-8708-F6EBB1C6B73F}" presName="rect2" presStyleLbl="alignAcc1" presStyleIdx="1" presStyleCnt="2" custLinFactNeighborX="-251" custLinFactNeighborY="25871"/>
      <dgm:spPr/>
      <dgm:t>
        <a:bodyPr/>
        <a:lstStyle/>
        <a:p>
          <a:endParaRPr lang="en-US"/>
        </a:p>
      </dgm:t>
    </dgm:pt>
    <dgm:pt modelId="{45B471CB-A0F1-4C02-83A6-2EED27CBB407}" type="pres">
      <dgm:prSet presAssocID="{50764D4B-D660-4C44-AAAB-4519F5F79E5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AF8C6-5D90-486D-B9EF-7F2CB15D9876}" type="pres">
      <dgm:prSet presAssocID="{42FD199F-D843-4213-8708-F6EBB1C6B73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F34E6-A692-4A55-AC9A-42FF4BC54B91}" type="presOf" srcId="{42FD199F-D843-4213-8708-F6EBB1C6B73F}" destId="{184A884C-D594-4E38-9504-3736790B00A1}" srcOrd="0" destOrd="0" presId="urn:microsoft.com/office/officeart/2005/8/layout/target3"/>
    <dgm:cxn modelId="{92108364-550B-488D-BCD1-0EFD72B52DDC}" srcId="{A05E8D34-2242-4F11-8DBF-FCF8BBF39F01}" destId="{42FD199F-D843-4213-8708-F6EBB1C6B73F}" srcOrd="1" destOrd="0" parTransId="{30AE29AA-C624-40C8-9685-0E26977A4FCA}" sibTransId="{BB1A36DA-2737-4EFD-8105-9F7522AF5613}"/>
    <dgm:cxn modelId="{CE6E2DD8-F32F-47A2-89D9-83B1090A51F9}" type="presOf" srcId="{A05E8D34-2242-4F11-8DBF-FCF8BBF39F01}" destId="{5E91E2B8-FDD0-41C6-BFD1-917ECAB7278A}" srcOrd="0" destOrd="0" presId="urn:microsoft.com/office/officeart/2005/8/layout/target3"/>
    <dgm:cxn modelId="{CC707553-0AD6-414B-A4A7-32B19B73F6B0}" srcId="{A05E8D34-2242-4F11-8DBF-FCF8BBF39F01}" destId="{50764D4B-D660-4C44-AAAB-4519F5F79E56}" srcOrd="0" destOrd="0" parTransId="{052FC0E0-6618-48B5-B7F1-D32D2CCEB206}" sibTransId="{244E3EA1-A62D-4E8F-B549-240AB1441E90}"/>
    <dgm:cxn modelId="{35154B90-E76D-4418-942D-0961AF876DDB}" type="presOf" srcId="{50764D4B-D660-4C44-AAAB-4519F5F79E56}" destId="{3CF8293A-7F56-41B9-9FB1-CB77F8719CE5}" srcOrd="0" destOrd="0" presId="urn:microsoft.com/office/officeart/2005/8/layout/target3"/>
    <dgm:cxn modelId="{B84C4DB4-864F-4E07-8A6D-A6A6845D4CBC}" type="presOf" srcId="{50764D4B-D660-4C44-AAAB-4519F5F79E56}" destId="{45B471CB-A0F1-4C02-83A6-2EED27CBB407}" srcOrd="1" destOrd="0" presId="urn:microsoft.com/office/officeart/2005/8/layout/target3"/>
    <dgm:cxn modelId="{937F0E24-0B37-4202-B846-B53061AA48C5}" type="presOf" srcId="{42FD199F-D843-4213-8708-F6EBB1C6B73F}" destId="{CCAAF8C6-5D90-486D-B9EF-7F2CB15D9876}" srcOrd="1" destOrd="0" presId="urn:microsoft.com/office/officeart/2005/8/layout/target3"/>
    <dgm:cxn modelId="{4277CEB3-5922-43AC-8040-31FB6AA64555}" type="presParOf" srcId="{5E91E2B8-FDD0-41C6-BFD1-917ECAB7278A}" destId="{55CA1A53-3DB9-4493-9667-1FF696F24D26}" srcOrd="0" destOrd="0" presId="urn:microsoft.com/office/officeart/2005/8/layout/target3"/>
    <dgm:cxn modelId="{2EB97066-1CAC-4466-B5BF-53FE2B3871F2}" type="presParOf" srcId="{5E91E2B8-FDD0-41C6-BFD1-917ECAB7278A}" destId="{E64EF29B-E3C1-4A6D-8D71-FF30D70F0513}" srcOrd="1" destOrd="0" presId="urn:microsoft.com/office/officeart/2005/8/layout/target3"/>
    <dgm:cxn modelId="{0432ED4B-D0F6-4189-82B2-D401B32521DF}" type="presParOf" srcId="{5E91E2B8-FDD0-41C6-BFD1-917ECAB7278A}" destId="{3CF8293A-7F56-41B9-9FB1-CB77F8719CE5}" srcOrd="2" destOrd="0" presId="urn:microsoft.com/office/officeart/2005/8/layout/target3"/>
    <dgm:cxn modelId="{C1115B91-709A-4A1E-83C3-383E6D798A79}" type="presParOf" srcId="{5E91E2B8-FDD0-41C6-BFD1-917ECAB7278A}" destId="{FD09BE11-67E9-4886-A8E4-4FB7A1C985E8}" srcOrd="3" destOrd="0" presId="urn:microsoft.com/office/officeart/2005/8/layout/target3"/>
    <dgm:cxn modelId="{0694FA96-6579-4E6E-A003-D5C2B57B0270}" type="presParOf" srcId="{5E91E2B8-FDD0-41C6-BFD1-917ECAB7278A}" destId="{2A26E36C-36EF-4EB9-B2BB-1837D4379A33}" srcOrd="4" destOrd="0" presId="urn:microsoft.com/office/officeart/2005/8/layout/target3"/>
    <dgm:cxn modelId="{6C4A2046-3898-45CD-ACDF-070FBA1D7341}" type="presParOf" srcId="{5E91E2B8-FDD0-41C6-BFD1-917ECAB7278A}" destId="{184A884C-D594-4E38-9504-3736790B00A1}" srcOrd="5" destOrd="0" presId="urn:microsoft.com/office/officeart/2005/8/layout/target3"/>
    <dgm:cxn modelId="{2B253201-8D71-42EE-B63B-14167D6245DB}" type="presParOf" srcId="{5E91E2B8-FDD0-41C6-BFD1-917ECAB7278A}" destId="{45B471CB-A0F1-4C02-83A6-2EED27CBB407}" srcOrd="6" destOrd="0" presId="urn:microsoft.com/office/officeart/2005/8/layout/target3"/>
    <dgm:cxn modelId="{B427B3FF-4D73-4599-9570-5DD15C1E78F6}" type="presParOf" srcId="{5E91E2B8-FDD0-41C6-BFD1-917ECAB7278A}" destId="{CCAAF8C6-5D90-486D-B9EF-7F2CB15D9876}" srcOrd="7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C53EB3C-7B61-4D90-8184-69FC8C05E1A3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</dgm:pt>
    <dgm:pt modelId="{6945DE40-CDF5-4E3D-8413-098E71340318}">
      <dgm:prSet phldrT="[Text]"/>
      <dgm:spPr/>
      <dgm:t>
        <a:bodyPr/>
        <a:lstStyle/>
        <a:p>
          <a:r>
            <a:rPr lang="ru-RU" dirty="0" smtClean="0"/>
            <a:t>Возможность быть в авангарде реформы</a:t>
          </a:r>
          <a:r>
            <a:rPr lang="ro-RO" dirty="0" smtClean="0"/>
            <a:t> </a:t>
          </a:r>
          <a:endParaRPr lang="en-US" dirty="0"/>
        </a:p>
      </dgm:t>
    </dgm:pt>
    <dgm:pt modelId="{843CF3F6-D600-4F0B-B5D7-AE69E56C7723}" type="parTrans" cxnId="{787D4FB0-AF2C-43FC-986F-762F69A412AB}">
      <dgm:prSet/>
      <dgm:spPr/>
      <dgm:t>
        <a:bodyPr/>
        <a:lstStyle/>
        <a:p>
          <a:endParaRPr lang="en-US"/>
        </a:p>
      </dgm:t>
    </dgm:pt>
    <dgm:pt modelId="{37AE0C81-1458-4EBA-83CD-2076589633D2}" type="sibTrans" cxnId="{787D4FB0-AF2C-43FC-986F-762F69A412AB}">
      <dgm:prSet/>
      <dgm:spPr/>
      <dgm:t>
        <a:bodyPr/>
        <a:lstStyle/>
        <a:p>
          <a:endParaRPr lang="en-US"/>
        </a:p>
      </dgm:t>
    </dgm:pt>
    <dgm:pt modelId="{367B7C40-E2D5-4E79-B96A-0D2DEF7A8000}">
      <dgm:prSet phldrT="[Text]"/>
      <dgm:spPr/>
      <dgm:t>
        <a:bodyPr/>
        <a:lstStyle/>
        <a:p>
          <a:r>
            <a:rPr lang="ru-RU" dirty="0" smtClean="0"/>
            <a:t>Карьерный рост путём получения дидактической степени</a:t>
          </a:r>
          <a:endParaRPr lang="en-US" dirty="0"/>
        </a:p>
      </dgm:t>
    </dgm:pt>
    <dgm:pt modelId="{37F424CC-0AF5-40AD-BC22-72BD2FD14813}" type="parTrans" cxnId="{66ED11DD-C4F3-4AEC-B89A-D82902EEAFC7}">
      <dgm:prSet/>
      <dgm:spPr/>
      <dgm:t>
        <a:bodyPr/>
        <a:lstStyle/>
        <a:p>
          <a:endParaRPr lang="en-US"/>
        </a:p>
      </dgm:t>
    </dgm:pt>
    <dgm:pt modelId="{A6915839-CF4A-4711-B1F6-BA63C597B64B}" type="sibTrans" cxnId="{66ED11DD-C4F3-4AEC-B89A-D82902EEAFC7}">
      <dgm:prSet/>
      <dgm:spPr/>
      <dgm:t>
        <a:bodyPr/>
        <a:lstStyle/>
        <a:p>
          <a:endParaRPr lang="en-US"/>
        </a:p>
      </dgm:t>
    </dgm:pt>
    <dgm:pt modelId="{714F5C71-3A21-45EF-90B6-BD9CDF38837C}">
      <dgm:prSet phldrT="[Text]"/>
      <dgm:spPr/>
      <dgm:t>
        <a:bodyPr/>
        <a:lstStyle/>
        <a:p>
          <a:r>
            <a:rPr lang="ru-RU" dirty="0" smtClean="0"/>
            <a:t>Непрерывное образование, доступ к методологическим ресурсам.</a:t>
          </a:r>
          <a:endParaRPr lang="ro-RO" dirty="0" smtClean="0"/>
        </a:p>
      </dgm:t>
    </dgm:pt>
    <dgm:pt modelId="{F52B875D-0F4A-4758-B717-1DDF5FC1EC65}" type="parTrans" cxnId="{78CAFD39-4300-4B3A-90B4-A626A49CE01B}">
      <dgm:prSet/>
      <dgm:spPr/>
      <dgm:t>
        <a:bodyPr/>
        <a:lstStyle/>
        <a:p>
          <a:endParaRPr lang="en-US"/>
        </a:p>
      </dgm:t>
    </dgm:pt>
    <dgm:pt modelId="{67E60F98-47C8-4E1B-ADD8-AF595DDCD03E}" type="sibTrans" cxnId="{78CAFD39-4300-4B3A-90B4-A626A49CE01B}">
      <dgm:prSet/>
      <dgm:spPr/>
      <dgm:t>
        <a:bodyPr/>
        <a:lstStyle/>
        <a:p>
          <a:endParaRPr lang="en-US"/>
        </a:p>
      </dgm:t>
    </dgm:pt>
    <dgm:pt modelId="{557ED26F-2594-4699-AFBD-71EE3D13BB93}" type="pres">
      <dgm:prSet presAssocID="{AC53EB3C-7B61-4D90-8184-69FC8C05E1A3}" presName="CompostProcess" presStyleCnt="0">
        <dgm:presLayoutVars>
          <dgm:dir/>
          <dgm:resizeHandles val="exact"/>
        </dgm:presLayoutVars>
      </dgm:prSet>
      <dgm:spPr/>
    </dgm:pt>
    <dgm:pt modelId="{3421AE9E-7A58-4FAE-8F18-CDB911283C2C}" type="pres">
      <dgm:prSet presAssocID="{AC53EB3C-7B61-4D90-8184-69FC8C05E1A3}" presName="arrow" presStyleLbl="bgShp" presStyleIdx="0" presStyleCnt="1"/>
      <dgm:spPr/>
    </dgm:pt>
    <dgm:pt modelId="{52E59C59-CC8C-4D43-A0ED-9C6CC026CE57}" type="pres">
      <dgm:prSet presAssocID="{AC53EB3C-7B61-4D90-8184-69FC8C05E1A3}" presName="linearProcess" presStyleCnt="0"/>
      <dgm:spPr/>
    </dgm:pt>
    <dgm:pt modelId="{6FDFF4F7-D9EE-46A9-8C3E-3C6403555D50}" type="pres">
      <dgm:prSet presAssocID="{6945DE40-CDF5-4E3D-8413-098E7134031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E61CE-6D86-4436-AFAB-76ADD5D88C87}" type="pres">
      <dgm:prSet presAssocID="{37AE0C81-1458-4EBA-83CD-2076589633D2}" presName="sibTrans" presStyleCnt="0"/>
      <dgm:spPr/>
    </dgm:pt>
    <dgm:pt modelId="{E96007D1-2419-49A4-8C92-DB272F665FAD}" type="pres">
      <dgm:prSet presAssocID="{367B7C40-E2D5-4E79-B96A-0D2DEF7A800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16507-C8B6-44F8-AFB2-80B818FDED49}" type="pres">
      <dgm:prSet presAssocID="{A6915839-CF4A-4711-B1F6-BA63C597B64B}" presName="sibTrans" presStyleCnt="0"/>
      <dgm:spPr/>
    </dgm:pt>
    <dgm:pt modelId="{4B8195C9-836E-4794-A396-94643998577A}" type="pres">
      <dgm:prSet presAssocID="{714F5C71-3A21-45EF-90B6-BD9CDF38837C}" presName="textNode" presStyleLbl="node1" presStyleIdx="2" presStyleCnt="3" custScaleX="10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D8E8E-944F-4155-9D5B-4B6870AE24B5}" type="presOf" srcId="{367B7C40-E2D5-4E79-B96A-0D2DEF7A8000}" destId="{E96007D1-2419-49A4-8C92-DB272F665FAD}" srcOrd="0" destOrd="0" presId="urn:microsoft.com/office/officeart/2005/8/layout/hProcess9"/>
    <dgm:cxn modelId="{66ED11DD-C4F3-4AEC-B89A-D82902EEAFC7}" srcId="{AC53EB3C-7B61-4D90-8184-69FC8C05E1A3}" destId="{367B7C40-E2D5-4E79-B96A-0D2DEF7A8000}" srcOrd="1" destOrd="0" parTransId="{37F424CC-0AF5-40AD-BC22-72BD2FD14813}" sibTransId="{A6915839-CF4A-4711-B1F6-BA63C597B64B}"/>
    <dgm:cxn modelId="{78CAFD39-4300-4B3A-90B4-A626A49CE01B}" srcId="{AC53EB3C-7B61-4D90-8184-69FC8C05E1A3}" destId="{714F5C71-3A21-45EF-90B6-BD9CDF38837C}" srcOrd="2" destOrd="0" parTransId="{F52B875D-0F4A-4758-B717-1DDF5FC1EC65}" sibTransId="{67E60F98-47C8-4E1B-ADD8-AF595DDCD03E}"/>
    <dgm:cxn modelId="{7F30B55C-E05C-453E-A1E1-4F8FCD411D46}" type="presOf" srcId="{6945DE40-CDF5-4E3D-8413-098E71340318}" destId="{6FDFF4F7-D9EE-46A9-8C3E-3C6403555D50}" srcOrd="0" destOrd="0" presId="urn:microsoft.com/office/officeart/2005/8/layout/hProcess9"/>
    <dgm:cxn modelId="{BB174EA0-97DB-469B-912A-A39E81A2F942}" type="presOf" srcId="{714F5C71-3A21-45EF-90B6-BD9CDF38837C}" destId="{4B8195C9-836E-4794-A396-94643998577A}" srcOrd="0" destOrd="0" presId="urn:microsoft.com/office/officeart/2005/8/layout/hProcess9"/>
    <dgm:cxn modelId="{787D4FB0-AF2C-43FC-986F-762F69A412AB}" srcId="{AC53EB3C-7B61-4D90-8184-69FC8C05E1A3}" destId="{6945DE40-CDF5-4E3D-8413-098E71340318}" srcOrd="0" destOrd="0" parTransId="{843CF3F6-D600-4F0B-B5D7-AE69E56C7723}" sibTransId="{37AE0C81-1458-4EBA-83CD-2076589633D2}"/>
    <dgm:cxn modelId="{7B505B1D-93A5-40CA-B446-A66ED9C516E0}" type="presOf" srcId="{AC53EB3C-7B61-4D90-8184-69FC8C05E1A3}" destId="{557ED26F-2594-4699-AFBD-71EE3D13BB93}" srcOrd="0" destOrd="0" presId="urn:microsoft.com/office/officeart/2005/8/layout/hProcess9"/>
    <dgm:cxn modelId="{932C803E-23D7-4230-A3F4-8AAA9F7A6302}" type="presParOf" srcId="{557ED26F-2594-4699-AFBD-71EE3D13BB93}" destId="{3421AE9E-7A58-4FAE-8F18-CDB911283C2C}" srcOrd="0" destOrd="0" presId="urn:microsoft.com/office/officeart/2005/8/layout/hProcess9"/>
    <dgm:cxn modelId="{2BC42CD3-9CCB-4FDB-AF0A-017B4F51A967}" type="presParOf" srcId="{557ED26F-2594-4699-AFBD-71EE3D13BB93}" destId="{52E59C59-CC8C-4D43-A0ED-9C6CC026CE57}" srcOrd="1" destOrd="0" presId="urn:microsoft.com/office/officeart/2005/8/layout/hProcess9"/>
    <dgm:cxn modelId="{3467056F-0787-4DC3-877F-AAA84DFEB992}" type="presParOf" srcId="{52E59C59-CC8C-4D43-A0ED-9C6CC026CE57}" destId="{6FDFF4F7-D9EE-46A9-8C3E-3C6403555D50}" srcOrd="0" destOrd="0" presId="urn:microsoft.com/office/officeart/2005/8/layout/hProcess9"/>
    <dgm:cxn modelId="{E7763973-26C2-45EB-AF9C-24DA8053A6A0}" type="presParOf" srcId="{52E59C59-CC8C-4D43-A0ED-9C6CC026CE57}" destId="{8B4E61CE-6D86-4436-AFAB-76ADD5D88C87}" srcOrd="1" destOrd="0" presId="urn:microsoft.com/office/officeart/2005/8/layout/hProcess9"/>
    <dgm:cxn modelId="{3AAABEC7-1B35-4947-9462-634C00E248DD}" type="presParOf" srcId="{52E59C59-CC8C-4D43-A0ED-9C6CC026CE57}" destId="{E96007D1-2419-49A4-8C92-DB272F665FAD}" srcOrd="2" destOrd="0" presId="urn:microsoft.com/office/officeart/2005/8/layout/hProcess9"/>
    <dgm:cxn modelId="{0DE1EB6C-F5DD-4B6D-9DD5-056675D61A8D}" type="presParOf" srcId="{52E59C59-CC8C-4D43-A0ED-9C6CC026CE57}" destId="{25216507-C8B6-44F8-AFB2-80B818FDED49}" srcOrd="3" destOrd="0" presId="urn:microsoft.com/office/officeart/2005/8/layout/hProcess9"/>
    <dgm:cxn modelId="{9BD1457A-AA56-4FC8-86CC-18B0DC41048F}" type="presParOf" srcId="{52E59C59-CC8C-4D43-A0ED-9C6CC026CE57}" destId="{4B8195C9-836E-4794-A396-94643998577A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7D8DD8-6FEE-428E-8D9D-73A70F77E8DE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A788F7-99DC-42D6-A443-C9AFF3061CBF}">
      <dgm:prSet phldrT="[Text]" custT="1"/>
      <dgm:spPr/>
      <dgm:t>
        <a:bodyPr/>
        <a:lstStyle/>
        <a:p>
          <a:r>
            <a:rPr lang="ru-RU" sz="2800" b="1" dirty="0" smtClean="0"/>
            <a:t>ДПК</a:t>
          </a:r>
          <a:endParaRPr lang="en-US" sz="2800" b="1" dirty="0"/>
        </a:p>
      </dgm:t>
    </dgm:pt>
    <dgm:pt modelId="{F18D1824-9A2C-471E-AFE0-9C81138848B9}" type="parTrans" cxnId="{F8390C81-E259-4FD0-A171-E5F034C3BE10}">
      <dgm:prSet/>
      <dgm:spPr/>
      <dgm:t>
        <a:bodyPr/>
        <a:lstStyle/>
        <a:p>
          <a:endParaRPr lang="en-US"/>
        </a:p>
      </dgm:t>
    </dgm:pt>
    <dgm:pt modelId="{C28756B3-6B07-46B9-9517-17213A544A56}" type="sibTrans" cxnId="{F8390C81-E259-4FD0-A171-E5F034C3BE10}">
      <dgm:prSet/>
      <dgm:spPr/>
      <dgm:t>
        <a:bodyPr/>
        <a:lstStyle/>
        <a:p>
          <a:endParaRPr lang="en-US"/>
        </a:p>
      </dgm:t>
    </dgm:pt>
    <dgm:pt modelId="{DABD49FF-FC9F-42A5-8AE0-29FDB22907DB}">
      <dgm:prSet phldrT="[Text]"/>
      <dgm:spPr/>
      <dgm:t>
        <a:bodyPr/>
        <a:lstStyle/>
        <a:p>
          <a:r>
            <a:rPr lang="ru-RU" dirty="0" smtClean="0"/>
            <a:t>Обращение при сложных специфических случаях</a:t>
          </a:r>
          <a:endParaRPr lang="en-US" dirty="0"/>
        </a:p>
      </dgm:t>
    </dgm:pt>
    <dgm:pt modelId="{E954C903-CD48-4F51-8FC2-37D0C7E6D22C}" type="parTrans" cxnId="{D2FE05C2-6B04-46F2-9468-6B89B5E2105B}">
      <dgm:prSet/>
      <dgm:spPr/>
      <dgm:t>
        <a:bodyPr/>
        <a:lstStyle/>
        <a:p>
          <a:endParaRPr lang="en-US"/>
        </a:p>
      </dgm:t>
    </dgm:pt>
    <dgm:pt modelId="{BD0DE731-C3C4-419E-AE5C-60467FFF13D6}" type="sibTrans" cxnId="{D2FE05C2-6B04-46F2-9468-6B89B5E2105B}">
      <dgm:prSet/>
      <dgm:spPr/>
      <dgm:t>
        <a:bodyPr/>
        <a:lstStyle/>
        <a:p>
          <a:endParaRPr lang="en-US"/>
        </a:p>
      </dgm:t>
    </dgm:pt>
    <dgm:pt modelId="{C30342C2-2DA8-406B-ACE0-42C416C82707}">
      <dgm:prSet/>
      <dgm:spPr/>
      <dgm:t>
        <a:bodyPr/>
        <a:lstStyle/>
        <a:p>
          <a:r>
            <a:rPr lang="ru-RU" dirty="0" smtClean="0"/>
            <a:t>информация</a:t>
          </a:r>
          <a:endParaRPr lang="en-US" dirty="0"/>
        </a:p>
      </dgm:t>
    </dgm:pt>
    <dgm:pt modelId="{F89EA084-9C88-42F7-B247-DB4CF060D3E4}" type="parTrans" cxnId="{D3582982-1D33-402F-A0E9-9384CAD5188A}">
      <dgm:prSet/>
      <dgm:spPr/>
      <dgm:t>
        <a:bodyPr/>
        <a:lstStyle/>
        <a:p>
          <a:endParaRPr lang="en-US"/>
        </a:p>
      </dgm:t>
    </dgm:pt>
    <dgm:pt modelId="{F4ED07ED-0F2D-4ECB-8B4A-4999FC857219}" type="sibTrans" cxnId="{D3582982-1D33-402F-A0E9-9384CAD5188A}">
      <dgm:prSet/>
      <dgm:spPr/>
      <dgm:t>
        <a:bodyPr/>
        <a:lstStyle/>
        <a:p>
          <a:endParaRPr lang="en-US"/>
        </a:p>
      </dgm:t>
    </dgm:pt>
    <dgm:pt modelId="{984FA57D-6ECE-4A21-ADC5-C2CA5FE2BFC8}">
      <dgm:prSet/>
      <dgm:spPr/>
      <dgm:t>
        <a:bodyPr/>
        <a:lstStyle/>
        <a:p>
          <a:r>
            <a:rPr lang="ru-RU" dirty="0" smtClean="0"/>
            <a:t>отчёты</a:t>
          </a:r>
          <a:endParaRPr lang="en-US" dirty="0"/>
        </a:p>
      </dgm:t>
    </dgm:pt>
    <dgm:pt modelId="{2B7930F0-7340-4906-9CE6-21EC2DDFC9AB}" type="parTrans" cxnId="{9FEBDE44-BA1D-49A6-9BDC-6BD75319B73F}">
      <dgm:prSet/>
      <dgm:spPr/>
      <dgm:t>
        <a:bodyPr/>
        <a:lstStyle/>
        <a:p>
          <a:endParaRPr lang="en-US"/>
        </a:p>
      </dgm:t>
    </dgm:pt>
    <dgm:pt modelId="{07CA7E43-CFD0-46E4-8992-43148DBBCCD8}" type="sibTrans" cxnId="{9FEBDE44-BA1D-49A6-9BDC-6BD75319B73F}">
      <dgm:prSet/>
      <dgm:spPr/>
      <dgm:t>
        <a:bodyPr/>
        <a:lstStyle/>
        <a:p>
          <a:endParaRPr lang="en-US"/>
        </a:p>
      </dgm:t>
    </dgm:pt>
    <dgm:pt modelId="{B9AB6C6D-B8EF-4B07-962F-F757FA17CC29}">
      <dgm:prSet/>
      <dgm:spPr/>
      <dgm:t>
        <a:bodyPr/>
        <a:lstStyle/>
        <a:p>
          <a:r>
            <a:rPr lang="ru-RU" dirty="0" smtClean="0"/>
            <a:t>Статистические данные</a:t>
          </a:r>
          <a:endParaRPr lang="en-US" dirty="0"/>
        </a:p>
      </dgm:t>
    </dgm:pt>
    <dgm:pt modelId="{0BFFCB44-C4BF-4CC4-90DA-881751147A08}" type="parTrans" cxnId="{99FD031C-1F91-4A70-A5C7-75B4DE3920FB}">
      <dgm:prSet/>
      <dgm:spPr/>
      <dgm:t>
        <a:bodyPr/>
        <a:lstStyle/>
        <a:p>
          <a:endParaRPr lang="en-US"/>
        </a:p>
      </dgm:t>
    </dgm:pt>
    <dgm:pt modelId="{0D5FDE18-0881-41E3-B78A-63D53A5BA774}" type="sibTrans" cxnId="{99FD031C-1F91-4A70-A5C7-75B4DE3920FB}">
      <dgm:prSet/>
      <dgm:spPr/>
      <dgm:t>
        <a:bodyPr/>
        <a:lstStyle/>
        <a:p>
          <a:endParaRPr lang="en-US"/>
        </a:p>
      </dgm:t>
    </dgm:pt>
    <dgm:pt modelId="{906485FE-D20B-4063-A6A8-66A251A2D6B3}" type="pres">
      <dgm:prSet presAssocID="{237D8DD8-6FEE-428E-8D9D-73A70F77E8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8DADF95F-1424-45E8-98BA-C0225CA2BCC2}" type="pres">
      <dgm:prSet presAssocID="{8AA788F7-99DC-42D6-A443-C9AFF3061CBF}" presName="compNode" presStyleCnt="0"/>
      <dgm:spPr/>
    </dgm:pt>
    <dgm:pt modelId="{8AD8F9F3-6C64-4144-8F15-AB34D8AC8DDC}" type="pres">
      <dgm:prSet presAssocID="{8AA788F7-99DC-42D6-A443-C9AFF3061CBF}" presName="noGeometry" presStyleCnt="0"/>
      <dgm:spPr/>
    </dgm:pt>
    <dgm:pt modelId="{8111991F-66A5-4F6A-B357-FA2891F4AA93}" type="pres">
      <dgm:prSet presAssocID="{8AA788F7-99DC-42D6-A443-C9AFF3061CBF}" presName="childTextVisible" presStyleLbl="bgAccFollowNode1" presStyleIdx="0" presStyleCnt="1" custScaleX="236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7506-B998-4BE2-AA7D-FCB5603EB31E}" type="pres">
      <dgm:prSet presAssocID="{8AA788F7-99DC-42D6-A443-C9AFF3061CBF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858E8BA1-C2A2-40AB-827D-576D1D99EA6F}" type="pres">
      <dgm:prSet presAssocID="{8AA788F7-99DC-42D6-A443-C9AFF3061CBF}" presName="parentText" presStyleLbl="node1" presStyleIdx="0" presStyleCnt="1" custLinFactX="-36077" custLinFactNeighborX="-100000" custLinFactNeighborY="-562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2FE05C2-6B04-46F2-9468-6B89B5E2105B}" srcId="{8AA788F7-99DC-42D6-A443-C9AFF3061CBF}" destId="{DABD49FF-FC9F-42A5-8AE0-29FDB22907DB}" srcOrd="0" destOrd="0" parTransId="{E954C903-CD48-4F51-8FC2-37D0C7E6D22C}" sibTransId="{BD0DE731-C3C4-419E-AE5C-60467FFF13D6}"/>
    <dgm:cxn modelId="{D3582982-1D33-402F-A0E9-9384CAD5188A}" srcId="{8AA788F7-99DC-42D6-A443-C9AFF3061CBF}" destId="{C30342C2-2DA8-406B-ACE0-42C416C82707}" srcOrd="1" destOrd="0" parTransId="{F89EA084-9C88-42F7-B247-DB4CF060D3E4}" sibTransId="{F4ED07ED-0F2D-4ECB-8B4A-4999FC857219}"/>
    <dgm:cxn modelId="{4A48A49A-5416-441D-9A85-965F73D03E88}" type="presOf" srcId="{984FA57D-6ECE-4A21-ADC5-C2CA5FE2BFC8}" destId="{FEC97506-B998-4BE2-AA7D-FCB5603EB31E}" srcOrd="1" destOrd="2" presId="urn:microsoft.com/office/officeart/2005/8/layout/hProcess6"/>
    <dgm:cxn modelId="{259325AA-AB49-4FA7-8B95-A8BA79B5A195}" type="presOf" srcId="{C30342C2-2DA8-406B-ACE0-42C416C82707}" destId="{FEC97506-B998-4BE2-AA7D-FCB5603EB31E}" srcOrd="1" destOrd="1" presId="urn:microsoft.com/office/officeart/2005/8/layout/hProcess6"/>
    <dgm:cxn modelId="{99FD031C-1F91-4A70-A5C7-75B4DE3920FB}" srcId="{8AA788F7-99DC-42D6-A443-C9AFF3061CBF}" destId="{B9AB6C6D-B8EF-4B07-962F-F757FA17CC29}" srcOrd="3" destOrd="0" parTransId="{0BFFCB44-C4BF-4CC4-90DA-881751147A08}" sibTransId="{0D5FDE18-0881-41E3-B78A-63D53A5BA774}"/>
    <dgm:cxn modelId="{1138C372-6FD2-4BA8-89F0-17FBA990E922}" type="presOf" srcId="{C30342C2-2DA8-406B-ACE0-42C416C82707}" destId="{8111991F-66A5-4F6A-B357-FA2891F4AA93}" srcOrd="0" destOrd="1" presId="urn:microsoft.com/office/officeart/2005/8/layout/hProcess6"/>
    <dgm:cxn modelId="{A86FDCB7-614D-47A8-9C56-ABBAB6D8E53C}" type="presOf" srcId="{8AA788F7-99DC-42D6-A443-C9AFF3061CBF}" destId="{858E8BA1-C2A2-40AB-827D-576D1D99EA6F}" srcOrd="0" destOrd="0" presId="urn:microsoft.com/office/officeart/2005/8/layout/hProcess6"/>
    <dgm:cxn modelId="{9FEBDE44-BA1D-49A6-9BDC-6BD75319B73F}" srcId="{8AA788F7-99DC-42D6-A443-C9AFF3061CBF}" destId="{984FA57D-6ECE-4A21-ADC5-C2CA5FE2BFC8}" srcOrd="2" destOrd="0" parTransId="{2B7930F0-7340-4906-9CE6-21EC2DDFC9AB}" sibTransId="{07CA7E43-CFD0-46E4-8992-43148DBBCCD8}"/>
    <dgm:cxn modelId="{9CD9EAA1-D638-4DC0-A353-321A305FD2F8}" type="presOf" srcId="{B9AB6C6D-B8EF-4B07-962F-F757FA17CC29}" destId="{8111991F-66A5-4F6A-B357-FA2891F4AA93}" srcOrd="0" destOrd="3" presId="urn:microsoft.com/office/officeart/2005/8/layout/hProcess6"/>
    <dgm:cxn modelId="{F8390C81-E259-4FD0-A171-E5F034C3BE10}" srcId="{237D8DD8-6FEE-428E-8D9D-73A70F77E8DE}" destId="{8AA788F7-99DC-42D6-A443-C9AFF3061CBF}" srcOrd="0" destOrd="0" parTransId="{F18D1824-9A2C-471E-AFE0-9C81138848B9}" sibTransId="{C28756B3-6B07-46B9-9517-17213A544A56}"/>
    <dgm:cxn modelId="{3172B099-5639-4808-9970-A76F989CDC1A}" type="presOf" srcId="{237D8DD8-6FEE-428E-8D9D-73A70F77E8DE}" destId="{906485FE-D20B-4063-A6A8-66A251A2D6B3}" srcOrd="0" destOrd="0" presId="urn:microsoft.com/office/officeart/2005/8/layout/hProcess6"/>
    <dgm:cxn modelId="{3B2ADF16-C5E4-4E7C-AB3B-9DD64D6CC651}" type="presOf" srcId="{B9AB6C6D-B8EF-4B07-962F-F757FA17CC29}" destId="{FEC97506-B998-4BE2-AA7D-FCB5603EB31E}" srcOrd="1" destOrd="3" presId="urn:microsoft.com/office/officeart/2005/8/layout/hProcess6"/>
    <dgm:cxn modelId="{BA9581D5-E323-4A66-A633-107B24C48CB3}" type="presOf" srcId="{DABD49FF-FC9F-42A5-8AE0-29FDB22907DB}" destId="{8111991F-66A5-4F6A-B357-FA2891F4AA93}" srcOrd="0" destOrd="0" presId="urn:microsoft.com/office/officeart/2005/8/layout/hProcess6"/>
    <dgm:cxn modelId="{593D6AF4-D029-4F2C-ADE7-C80FEDEAACD1}" type="presOf" srcId="{DABD49FF-FC9F-42A5-8AE0-29FDB22907DB}" destId="{FEC97506-B998-4BE2-AA7D-FCB5603EB31E}" srcOrd="1" destOrd="0" presId="urn:microsoft.com/office/officeart/2005/8/layout/hProcess6"/>
    <dgm:cxn modelId="{05257940-4D76-4015-9087-825F85878D46}" type="presOf" srcId="{984FA57D-6ECE-4A21-ADC5-C2CA5FE2BFC8}" destId="{8111991F-66A5-4F6A-B357-FA2891F4AA93}" srcOrd="0" destOrd="2" presId="urn:microsoft.com/office/officeart/2005/8/layout/hProcess6"/>
    <dgm:cxn modelId="{20FF4448-2C59-41E4-85F8-8184E9AE623D}" type="presParOf" srcId="{906485FE-D20B-4063-A6A8-66A251A2D6B3}" destId="{8DADF95F-1424-45E8-98BA-C0225CA2BCC2}" srcOrd="0" destOrd="0" presId="urn:microsoft.com/office/officeart/2005/8/layout/hProcess6"/>
    <dgm:cxn modelId="{649B8E54-2666-4C77-AB70-BD7BD3A170D3}" type="presParOf" srcId="{8DADF95F-1424-45E8-98BA-C0225CA2BCC2}" destId="{8AD8F9F3-6C64-4144-8F15-AB34D8AC8DDC}" srcOrd="0" destOrd="0" presId="urn:microsoft.com/office/officeart/2005/8/layout/hProcess6"/>
    <dgm:cxn modelId="{C0F3C169-E199-4DAD-8D16-FB350389FF6D}" type="presParOf" srcId="{8DADF95F-1424-45E8-98BA-C0225CA2BCC2}" destId="{8111991F-66A5-4F6A-B357-FA2891F4AA93}" srcOrd="1" destOrd="0" presId="urn:microsoft.com/office/officeart/2005/8/layout/hProcess6"/>
    <dgm:cxn modelId="{C5CB4600-A6FC-4385-A36F-A6ADF911217D}" type="presParOf" srcId="{8DADF95F-1424-45E8-98BA-C0225CA2BCC2}" destId="{FEC97506-B998-4BE2-AA7D-FCB5603EB31E}" srcOrd="2" destOrd="0" presId="urn:microsoft.com/office/officeart/2005/8/layout/hProcess6"/>
    <dgm:cxn modelId="{D37F09DC-00A0-42F9-8E9D-F7C11D282F82}" type="presParOf" srcId="{8DADF95F-1424-45E8-98BA-C0225CA2BCC2}" destId="{858E8BA1-C2A2-40AB-827D-576D1D99EA6F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3291E6E-D012-43F6-B31C-BE77E455CFA5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30AEA55-2F1A-49F8-A93A-0B13B00ED311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сппп</a:t>
          </a:r>
          <a:endParaRPr lang="en-US" sz="2400" b="1" dirty="0"/>
        </a:p>
      </dgm:t>
    </dgm:pt>
    <dgm:pt modelId="{5D5887EA-DD06-4D43-9EBB-14AC7318C3BE}" type="parTrans" cxnId="{430A5807-0159-42EB-8C89-AC08388BDEDC}">
      <dgm:prSet/>
      <dgm:spPr/>
      <dgm:t>
        <a:bodyPr/>
        <a:lstStyle/>
        <a:p>
          <a:endParaRPr lang="en-US"/>
        </a:p>
      </dgm:t>
    </dgm:pt>
    <dgm:pt modelId="{304F6C30-6D75-4A2F-B927-0F03206D73CF}" type="sibTrans" cxnId="{430A5807-0159-42EB-8C89-AC08388BDEDC}">
      <dgm:prSet/>
      <dgm:spPr/>
      <dgm:t>
        <a:bodyPr/>
        <a:lstStyle/>
        <a:p>
          <a:endParaRPr lang="en-US"/>
        </a:p>
      </dgm:t>
    </dgm:pt>
    <dgm:pt modelId="{C5549003-B9B4-4C2D-B4D1-AA6F5C68E9FC}">
      <dgm:prSet phldrT="[Text]"/>
      <dgm:spPr/>
      <dgm:t>
        <a:bodyPr/>
        <a:lstStyle/>
        <a:p>
          <a:r>
            <a:rPr lang="ru-RU" dirty="0" smtClean="0"/>
            <a:t>информирование</a:t>
          </a:r>
          <a:endParaRPr lang="en-US" dirty="0"/>
        </a:p>
      </dgm:t>
    </dgm:pt>
    <dgm:pt modelId="{17E5BBA0-E3A1-44E3-920E-983979C78624}" type="parTrans" cxnId="{45E1A789-59D8-4C09-BF70-F6908E6C8895}">
      <dgm:prSet/>
      <dgm:spPr/>
      <dgm:t>
        <a:bodyPr/>
        <a:lstStyle/>
        <a:p>
          <a:endParaRPr lang="en-US"/>
        </a:p>
      </dgm:t>
    </dgm:pt>
    <dgm:pt modelId="{AE156E48-1A32-4C76-9C7F-D0A6CBF5027A}" type="sibTrans" cxnId="{45E1A789-59D8-4C09-BF70-F6908E6C8895}">
      <dgm:prSet/>
      <dgm:spPr/>
      <dgm:t>
        <a:bodyPr/>
        <a:lstStyle/>
        <a:p>
          <a:endParaRPr lang="en-US"/>
        </a:p>
      </dgm:t>
    </dgm:pt>
    <dgm:pt modelId="{9D4066C7-95A5-418A-BE42-647487ABD148}">
      <dgm:prSet/>
      <dgm:spPr/>
      <dgm:t>
        <a:bodyPr/>
        <a:lstStyle/>
        <a:p>
          <a:r>
            <a:rPr lang="ru-RU" dirty="0" smtClean="0"/>
            <a:t>обучение</a:t>
          </a:r>
          <a:endParaRPr lang="en-US" dirty="0"/>
        </a:p>
      </dgm:t>
    </dgm:pt>
    <dgm:pt modelId="{939517D2-92A9-4247-92B1-A86FF82748BF}" type="parTrans" cxnId="{0E7A3837-8134-4B47-B3B4-B2444EE44FA0}">
      <dgm:prSet/>
      <dgm:spPr/>
      <dgm:t>
        <a:bodyPr/>
        <a:lstStyle/>
        <a:p>
          <a:endParaRPr lang="en-US"/>
        </a:p>
      </dgm:t>
    </dgm:pt>
    <dgm:pt modelId="{AEB9D638-B3ED-4AAF-9BCE-27D3AAC014F5}" type="sibTrans" cxnId="{0E7A3837-8134-4B47-B3B4-B2444EE44FA0}">
      <dgm:prSet/>
      <dgm:spPr/>
      <dgm:t>
        <a:bodyPr/>
        <a:lstStyle/>
        <a:p>
          <a:endParaRPr lang="en-US"/>
        </a:p>
      </dgm:t>
    </dgm:pt>
    <dgm:pt modelId="{24477A4E-1A8B-47C2-9649-339DA7274B89}">
      <dgm:prSet/>
      <dgm:spPr/>
      <dgm:t>
        <a:bodyPr/>
        <a:lstStyle/>
        <a:p>
          <a:r>
            <a:rPr lang="ru-RU" dirty="0" smtClean="0"/>
            <a:t>методологическая помощь</a:t>
          </a:r>
          <a:endParaRPr lang="en-US" dirty="0"/>
        </a:p>
      </dgm:t>
    </dgm:pt>
    <dgm:pt modelId="{0743FAE4-0F7B-4CBD-9EEE-77D1421A4AFA}" type="parTrans" cxnId="{73F0AECD-A25F-452E-8BB8-D4D91506597D}">
      <dgm:prSet/>
      <dgm:spPr/>
      <dgm:t>
        <a:bodyPr/>
        <a:lstStyle/>
        <a:p>
          <a:endParaRPr lang="en-US"/>
        </a:p>
      </dgm:t>
    </dgm:pt>
    <dgm:pt modelId="{0C6C7A16-9E42-4CC8-A868-EA57C03795D2}" type="sibTrans" cxnId="{73F0AECD-A25F-452E-8BB8-D4D91506597D}">
      <dgm:prSet/>
      <dgm:spPr/>
      <dgm:t>
        <a:bodyPr/>
        <a:lstStyle/>
        <a:p>
          <a:endParaRPr lang="en-US"/>
        </a:p>
      </dgm:t>
    </dgm:pt>
    <dgm:pt modelId="{5CFFEA1F-AAC2-4CAF-9672-D4C8ACDBB2D4}">
      <dgm:prSet/>
      <dgm:spPr/>
      <dgm:t>
        <a:bodyPr/>
        <a:lstStyle/>
        <a:p>
          <a:r>
            <a:rPr lang="ru-RU" dirty="0" smtClean="0"/>
            <a:t>поддержка</a:t>
          </a:r>
          <a:endParaRPr lang="en-US" dirty="0"/>
        </a:p>
      </dgm:t>
    </dgm:pt>
    <dgm:pt modelId="{9775E27D-671F-4F58-B1F9-E429D5AD6B62}" type="parTrans" cxnId="{22492C68-546B-444F-9FE4-572B66BED371}">
      <dgm:prSet/>
      <dgm:spPr/>
      <dgm:t>
        <a:bodyPr/>
        <a:lstStyle/>
        <a:p>
          <a:endParaRPr lang="en-US"/>
        </a:p>
      </dgm:t>
    </dgm:pt>
    <dgm:pt modelId="{F6D4FD75-705D-4C7C-8511-48769484A80B}" type="sibTrans" cxnId="{22492C68-546B-444F-9FE4-572B66BED371}">
      <dgm:prSet/>
      <dgm:spPr/>
      <dgm:t>
        <a:bodyPr/>
        <a:lstStyle/>
        <a:p>
          <a:endParaRPr lang="en-US"/>
        </a:p>
      </dgm:t>
    </dgm:pt>
    <dgm:pt modelId="{BE8253A4-86AA-4091-87B4-2F960860F648}" type="pres">
      <dgm:prSet presAssocID="{E3291E6E-D012-43F6-B31C-BE77E455CF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1D729AF-4723-46E9-B15A-BA0F9DD8DEAF}" type="pres">
      <dgm:prSet presAssocID="{F30AEA55-2F1A-49F8-A93A-0B13B00ED311}" presName="compNode" presStyleCnt="0"/>
      <dgm:spPr/>
    </dgm:pt>
    <dgm:pt modelId="{EA8DDDD5-9B2D-4DFF-A7C4-E4C0C6204F21}" type="pres">
      <dgm:prSet presAssocID="{F30AEA55-2F1A-49F8-A93A-0B13B00ED311}" presName="noGeometry" presStyleCnt="0"/>
      <dgm:spPr/>
    </dgm:pt>
    <dgm:pt modelId="{93960954-2D82-4FCE-B746-65BC51C8A657}" type="pres">
      <dgm:prSet presAssocID="{F30AEA55-2F1A-49F8-A93A-0B13B00ED311}" presName="childTextVisible" presStyleLbl="bgAccFollowNode1" presStyleIdx="0" presStyleCnt="1" custScaleX="237074" custLinFactNeighborX="5119" custLinFactNeighborY="-51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55368-F34E-4DEF-A47F-FD138BA41AED}" type="pres">
      <dgm:prSet presAssocID="{F30AEA55-2F1A-49F8-A93A-0B13B00ED311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657D2300-76A2-4215-99AD-F8F5BB6ED33F}" type="pres">
      <dgm:prSet presAssocID="{F30AEA55-2F1A-49F8-A93A-0B13B00ED311}" presName="parentText" presStyleLbl="node1" presStyleIdx="0" presStyleCnt="1" custLinFactX="-26806" custLinFactNeighborX="-100000" custLinFactNeighborY="-32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796C2A3-D93F-4C0C-B81D-AED378FA8054}" type="presOf" srcId="{F30AEA55-2F1A-49F8-A93A-0B13B00ED311}" destId="{657D2300-76A2-4215-99AD-F8F5BB6ED33F}" srcOrd="0" destOrd="0" presId="urn:microsoft.com/office/officeart/2005/8/layout/hProcess6"/>
    <dgm:cxn modelId="{6001EBC5-1DC9-40AA-86DC-71979CBD41D5}" type="presOf" srcId="{E3291E6E-D012-43F6-B31C-BE77E455CFA5}" destId="{BE8253A4-86AA-4091-87B4-2F960860F648}" srcOrd="0" destOrd="0" presId="urn:microsoft.com/office/officeart/2005/8/layout/hProcess6"/>
    <dgm:cxn modelId="{1F7F64EB-2419-4B13-B91E-A3974C7AA959}" type="presOf" srcId="{C5549003-B9B4-4C2D-B4D1-AA6F5C68E9FC}" destId="{49A55368-F34E-4DEF-A47F-FD138BA41AED}" srcOrd="1" destOrd="0" presId="urn:microsoft.com/office/officeart/2005/8/layout/hProcess6"/>
    <dgm:cxn modelId="{430A5807-0159-42EB-8C89-AC08388BDEDC}" srcId="{E3291E6E-D012-43F6-B31C-BE77E455CFA5}" destId="{F30AEA55-2F1A-49F8-A93A-0B13B00ED311}" srcOrd="0" destOrd="0" parTransId="{5D5887EA-DD06-4D43-9EBB-14AC7318C3BE}" sibTransId="{304F6C30-6D75-4A2F-B927-0F03206D73CF}"/>
    <dgm:cxn modelId="{C05B8899-9181-4075-87DC-C1E67814A101}" type="presOf" srcId="{5CFFEA1F-AAC2-4CAF-9672-D4C8ACDBB2D4}" destId="{93960954-2D82-4FCE-B746-65BC51C8A657}" srcOrd="0" destOrd="3" presId="urn:microsoft.com/office/officeart/2005/8/layout/hProcess6"/>
    <dgm:cxn modelId="{7E8D43C6-E0CD-4608-8235-DDC1F14941E3}" type="presOf" srcId="{5CFFEA1F-AAC2-4CAF-9672-D4C8ACDBB2D4}" destId="{49A55368-F34E-4DEF-A47F-FD138BA41AED}" srcOrd="1" destOrd="3" presId="urn:microsoft.com/office/officeart/2005/8/layout/hProcess6"/>
    <dgm:cxn modelId="{F3D1B290-A794-44A6-AF80-4AC6A5724D48}" type="presOf" srcId="{24477A4E-1A8B-47C2-9649-339DA7274B89}" destId="{49A55368-F34E-4DEF-A47F-FD138BA41AED}" srcOrd="1" destOrd="2" presId="urn:microsoft.com/office/officeart/2005/8/layout/hProcess6"/>
    <dgm:cxn modelId="{BA19A839-17D2-4D5C-B1D1-9D03102C892A}" type="presOf" srcId="{9D4066C7-95A5-418A-BE42-647487ABD148}" destId="{93960954-2D82-4FCE-B746-65BC51C8A657}" srcOrd="0" destOrd="1" presId="urn:microsoft.com/office/officeart/2005/8/layout/hProcess6"/>
    <dgm:cxn modelId="{73F0AECD-A25F-452E-8BB8-D4D91506597D}" srcId="{F30AEA55-2F1A-49F8-A93A-0B13B00ED311}" destId="{24477A4E-1A8B-47C2-9649-339DA7274B89}" srcOrd="2" destOrd="0" parTransId="{0743FAE4-0F7B-4CBD-9EEE-77D1421A4AFA}" sibTransId="{0C6C7A16-9E42-4CC8-A868-EA57C03795D2}"/>
    <dgm:cxn modelId="{C5E1AEF4-8261-4380-9F12-1853B036D5A3}" type="presOf" srcId="{C5549003-B9B4-4C2D-B4D1-AA6F5C68E9FC}" destId="{93960954-2D82-4FCE-B746-65BC51C8A657}" srcOrd="0" destOrd="0" presId="urn:microsoft.com/office/officeart/2005/8/layout/hProcess6"/>
    <dgm:cxn modelId="{F3C49D06-78E7-4F26-8DEE-9CB2843368C0}" type="presOf" srcId="{24477A4E-1A8B-47C2-9649-339DA7274B89}" destId="{93960954-2D82-4FCE-B746-65BC51C8A657}" srcOrd="0" destOrd="2" presId="urn:microsoft.com/office/officeart/2005/8/layout/hProcess6"/>
    <dgm:cxn modelId="{22492C68-546B-444F-9FE4-572B66BED371}" srcId="{F30AEA55-2F1A-49F8-A93A-0B13B00ED311}" destId="{5CFFEA1F-AAC2-4CAF-9672-D4C8ACDBB2D4}" srcOrd="3" destOrd="0" parTransId="{9775E27D-671F-4F58-B1F9-E429D5AD6B62}" sibTransId="{F6D4FD75-705D-4C7C-8511-48769484A80B}"/>
    <dgm:cxn modelId="{45E1A789-59D8-4C09-BF70-F6908E6C8895}" srcId="{F30AEA55-2F1A-49F8-A93A-0B13B00ED311}" destId="{C5549003-B9B4-4C2D-B4D1-AA6F5C68E9FC}" srcOrd="0" destOrd="0" parTransId="{17E5BBA0-E3A1-44E3-920E-983979C78624}" sibTransId="{AE156E48-1A32-4C76-9C7F-D0A6CBF5027A}"/>
    <dgm:cxn modelId="{5C3A9F7C-7EB3-4D79-B012-010342836042}" type="presOf" srcId="{9D4066C7-95A5-418A-BE42-647487ABD148}" destId="{49A55368-F34E-4DEF-A47F-FD138BA41AED}" srcOrd="1" destOrd="1" presId="urn:microsoft.com/office/officeart/2005/8/layout/hProcess6"/>
    <dgm:cxn modelId="{0E7A3837-8134-4B47-B3B4-B2444EE44FA0}" srcId="{F30AEA55-2F1A-49F8-A93A-0B13B00ED311}" destId="{9D4066C7-95A5-418A-BE42-647487ABD148}" srcOrd="1" destOrd="0" parTransId="{939517D2-92A9-4247-92B1-A86FF82748BF}" sibTransId="{AEB9D638-B3ED-4AAF-9BCE-27D3AAC014F5}"/>
    <dgm:cxn modelId="{64696F64-AF86-4433-830C-3EAC2DE2557C}" type="presParOf" srcId="{BE8253A4-86AA-4091-87B4-2F960860F648}" destId="{31D729AF-4723-46E9-B15A-BA0F9DD8DEAF}" srcOrd="0" destOrd="0" presId="urn:microsoft.com/office/officeart/2005/8/layout/hProcess6"/>
    <dgm:cxn modelId="{D0D9DEA8-318E-47EF-B90A-AE922A7433EA}" type="presParOf" srcId="{31D729AF-4723-46E9-B15A-BA0F9DD8DEAF}" destId="{EA8DDDD5-9B2D-4DFF-A7C4-E4C0C6204F21}" srcOrd="0" destOrd="0" presId="urn:microsoft.com/office/officeart/2005/8/layout/hProcess6"/>
    <dgm:cxn modelId="{96C0DE1C-1D29-4720-8985-606419E85504}" type="presParOf" srcId="{31D729AF-4723-46E9-B15A-BA0F9DD8DEAF}" destId="{93960954-2D82-4FCE-B746-65BC51C8A657}" srcOrd="1" destOrd="0" presId="urn:microsoft.com/office/officeart/2005/8/layout/hProcess6"/>
    <dgm:cxn modelId="{EC516A57-EFC3-4379-A577-E02EAC7813F2}" type="presParOf" srcId="{31D729AF-4723-46E9-B15A-BA0F9DD8DEAF}" destId="{49A55368-F34E-4DEF-A47F-FD138BA41AED}" srcOrd="2" destOrd="0" presId="urn:microsoft.com/office/officeart/2005/8/layout/hProcess6"/>
    <dgm:cxn modelId="{1BB885A4-AA04-4F0B-BCB8-2D7964C27534}" type="presParOf" srcId="{31D729AF-4723-46E9-B15A-BA0F9DD8DEAF}" destId="{657D2300-76A2-4215-99AD-F8F5BB6ED33F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2901E-C322-4CE1-B08D-2C7BCDEF7247}" type="doc">
      <dgm:prSet loTypeId="urn:microsoft.com/office/officeart/2005/8/layout/hList7#1" loCatId="process" qsTypeId="urn:microsoft.com/office/officeart/2005/8/quickstyle/simple1" qsCatId="simple" csTypeId="urn:microsoft.com/office/officeart/2005/8/colors/accent1_5" csCatId="accent1" phldr="1"/>
      <dgm:spPr/>
    </dgm:pt>
    <dgm:pt modelId="{E2F4FB56-3B77-4785-B0C9-9958F26090E1}">
      <dgm:prSet phldrT="[Text]" phldr="1"/>
      <dgm:spPr/>
      <dgm:t>
        <a:bodyPr/>
        <a:lstStyle/>
        <a:p>
          <a:endParaRPr lang="en-US" dirty="0"/>
        </a:p>
      </dgm:t>
    </dgm:pt>
    <dgm:pt modelId="{BC0FD155-2C66-445B-865D-32B7CAA1CA15}" type="parTrans" cxnId="{CF23B077-486F-4DCE-946A-157504094827}">
      <dgm:prSet/>
      <dgm:spPr/>
      <dgm:t>
        <a:bodyPr/>
        <a:lstStyle/>
        <a:p>
          <a:endParaRPr lang="en-US"/>
        </a:p>
      </dgm:t>
    </dgm:pt>
    <dgm:pt modelId="{F25BC48D-9ADF-4326-9E2A-24E2867C80FE}" type="sibTrans" cxnId="{CF23B077-486F-4DCE-946A-157504094827}">
      <dgm:prSet/>
      <dgm:spPr/>
      <dgm:t>
        <a:bodyPr/>
        <a:lstStyle/>
        <a:p>
          <a:endParaRPr lang="en-US"/>
        </a:p>
      </dgm:t>
    </dgm:pt>
    <dgm:pt modelId="{21849559-B569-42D0-9CC1-675CF1BB6E1C}">
      <dgm:prSet phldrT="[Text]" phldr="1"/>
      <dgm:spPr/>
      <dgm:t>
        <a:bodyPr/>
        <a:lstStyle/>
        <a:p>
          <a:endParaRPr lang="en-US" dirty="0"/>
        </a:p>
      </dgm:t>
    </dgm:pt>
    <dgm:pt modelId="{AE9474B1-A355-4743-B8B0-75A47DF7E23D}" type="parTrans" cxnId="{4BD9E684-EB71-4A79-8C95-DE4FEF2C1D43}">
      <dgm:prSet/>
      <dgm:spPr/>
      <dgm:t>
        <a:bodyPr/>
        <a:lstStyle/>
        <a:p>
          <a:endParaRPr lang="en-US"/>
        </a:p>
      </dgm:t>
    </dgm:pt>
    <dgm:pt modelId="{0E33780F-FA55-4941-8EC7-BA8E7022E0ED}" type="sibTrans" cxnId="{4BD9E684-EB71-4A79-8C95-DE4FEF2C1D43}">
      <dgm:prSet/>
      <dgm:spPr/>
      <dgm:t>
        <a:bodyPr/>
        <a:lstStyle/>
        <a:p>
          <a:endParaRPr lang="en-US"/>
        </a:p>
      </dgm:t>
    </dgm:pt>
    <dgm:pt modelId="{F5E872FF-BC3D-4A64-8D9F-1C6BF02D7B36}">
      <dgm:prSet phldrT="[Text]" phldr="1"/>
      <dgm:spPr/>
      <dgm:t>
        <a:bodyPr/>
        <a:lstStyle/>
        <a:p>
          <a:endParaRPr lang="en-US" dirty="0"/>
        </a:p>
      </dgm:t>
    </dgm:pt>
    <dgm:pt modelId="{1F035C38-6CFE-4241-9898-9FD2F4D3C139}" type="parTrans" cxnId="{9E9623D4-D67B-496C-9494-2786D8B49859}">
      <dgm:prSet/>
      <dgm:spPr/>
      <dgm:t>
        <a:bodyPr/>
        <a:lstStyle/>
        <a:p>
          <a:endParaRPr lang="en-US"/>
        </a:p>
      </dgm:t>
    </dgm:pt>
    <dgm:pt modelId="{341F72F7-E5D8-4FE2-BB5A-D7BAE642A1FD}" type="sibTrans" cxnId="{9E9623D4-D67B-496C-9494-2786D8B49859}">
      <dgm:prSet/>
      <dgm:spPr/>
      <dgm:t>
        <a:bodyPr/>
        <a:lstStyle/>
        <a:p>
          <a:endParaRPr lang="en-US"/>
        </a:p>
      </dgm:t>
    </dgm:pt>
    <dgm:pt modelId="{6D563C84-00FF-4930-BBC2-31EEC95A2DEF}" type="pres">
      <dgm:prSet presAssocID="{D952901E-C322-4CE1-B08D-2C7BCDEF7247}" presName="Name0" presStyleCnt="0">
        <dgm:presLayoutVars>
          <dgm:dir/>
          <dgm:resizeHandles val="exact"/>
        </dgm:presLayoutVars>
      </dgm:prSet>
      <dgm:spPr/>
    </dgm:pt>
    <dgm:pt modelId="{07F69B0E-4C90-4402-9FE8-9EBD0541068B}" type="pres">
      <dgm:prSet presAssocID="{D952901E-C322-4CE1-B08D-2C7BCDEF7247}" presName="fgShape" presStyleLbl="fgShp" presStyleIdx="0" presStyleCnt="1" custScaleY="261248" custLinFactY="-17656" custLinFactNeighborX="1314" custLinFactNeighborY="-100000"/>
      <dgm:spPr/>
    </dgm:pt>
    <dgm:pt modelId="{1D5CA18D-688B-492C-9906-0C0D9333B240}" type="pres">
      <dgm:prSet presAssocID="{D952901E-C322-4CE1-B08D-2C7BCDEF7247}" presName="linComp" presStyleCnt="0"/>
      <dgm:spPr/>
    </dgm:pt>
    <dgm:pt modelId="{275C9E23-6A69-4BF8-A758-EE44B2B2CDB4}" type="pres">
      <dgm:prSet presAssocID="{E2F4FB56-3B77-4785-B0C9-9958F26090E1}" presName="compNode" presStyleCnt="0"/>
      <dgm:spPr/>
    </dgm:pt>
    <dgm:pt modelId="{B4142CD9-E1B2-4704-8B1D-93A2E38BCE8E}" type="pres">
      <dgm:prSet presAssocID="{E2F4FB56-3B77-4785-B0C9-9958F26090E1}" presName="bkgdShape" presStyleLbl="node1" presStyleIdx="0" presStyleCnt="3"/>
      <dgm:spPr/>
      <dgm:t>
        <a:bodyPr/>
        <a:lstStyle/>
        <a:p>
          <a:endParaRPr lang="en-US"/>
        </a:p>
      </dgm:t>
    </dgm:pt>
    <dgm:pt modelId="{9EA3465D-B6E9-4FA0-87C7-CC64E1D7C57C}" type="pres">
      <dgm:prSet presAssocID="{E2F4FB56-3B77-4785-B0C9-9958F26090E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38DD6-B5E6-44EF-AFB3-B88C6AF13B12}" type="pres">
      <dgm:prSet presAssocID="{E2F4FB56-3B77-4785-B0C9-9958F26090E1}" presName="invisiNode" presStyleLbl="node1" presStyleIdx="0" presStyleCnt="3"/>
      <dgm:spPr/>
    </dgm:pt>
    <dgm:pt modelId="{003911CA-5BE5-4BAC-81B8-9D77AD8480F7}" type="pres">
      <dgm:prSet presAssocID="{E2F4FB56-3B77-4785-B0C9-9958F26090E1}" presName="imagNode" presStyleLbl="fgImgPlace1" presStyleIdx="0" presStyleCnt="3" custScaleX="149435" custScaleY="64925"/>
      <dgm:spPr>
        <a:prstGeom prst="roundRect">
          <a:avLst/>
        </a:prstGeom>
      </dgm:spPr>
    </dgm:pt>
    <dgm:pt modelId="{B1373B1F-B9A3-476E-97B7-13F347418611}" type="pres">
      <dgm:prSet presAssocID="{F25BC48D-9ADF-4326-9E2A-24E2867C80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20397A-6ED3-4DD7-9CB3-D9FDADE07C3C}" type="pres">
      <dgm:prSet presAssocID="{21849559-B569-42D0-9CC1-675CF1BB6E1C}" presName="compNode" presStyleCnt="0"/>
      <dgm:spPr/>
    </dgm:pt>
    <dgm:pt modelId="{F5B10C51-12C1-4FCD-A345-773D1FB8C2B3}" type="pres">
      <dgm:prSet presAssocID="{21849559-B569-42D0-9CC1-675CF1BB6E1C}" presName="bkgdShape" presStyleLbl="node1" presStyleIdx="1" presStyleCnt="3"/>
      <dgm:spPr/>
      <dgm:t>
        <a:bodyPr/>
        <a:lstStyle/>
        <a:p>
          <a:endParaRPr lang="en-US"/>
        </a:p>
      </dgm:t>
    </dgm:pt>
    <dgm:pt modelId="{EF31049D-326B-482A-844C-DECAA4B61778}" type="pres">
      <dgm:prSet presAssocID="{21849559-B569-42D0-9CC1-675CF1BB6E1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B5F52-B059-4283-B1EF-D866B1D6E6E3}" type="pres">
      <dgm:prSet presAssocID="{21849559-B569-42D0-9CC1-675CF1BB6E1C}" presName="invisiNode" presStyleLbl="node1" presStyleIdx="1" presStyleCnt="3"/>
      <dgm:spPr/>
    </dgm:pt>
    <dgm:pt modelId="{9BCB397B-F3A5-46D4-91AD-6569D6F1E387}" type="pres">
      <dgm:prSet presAssocID="{21849559-B569-42D0-9CC1-675CF1BB6E1C}" presName="imagNode" presStyleLbl="fgImgPlace1" presStyleIdx="1" presStyleCnt="3" custScaleX="149088" custScaleY="6492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21D3C18-4021-4D5C-A9D8-3C5791654E0E}" type="pres">
      <dgm:prSet presAssocID="{0E33780F-FA55-4941-8EC7-BA8E7022E0E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AC95B0-9D20-4116-9CB0-E783909E3CAE}" type="pres">
      <dgm:prSet presAssocID="{F5E872FF-BC3D-4A64-8D9F-1C6BF02D7B36}" presName="compNode" presStyleCnt="0"/>
      <dgm:spPr/>
    </dgm:pt>
    <dgm:pt modelId="{D031086E-67B5-4D1D-9E30-ACBC9CDD7E47}" type="pres">
      <dgm:prSet presAssocID="{F5E872FF-BC3D-4A64-8D9F-1C6BF02D7B36}" presName="bkgdShape" presStyleLbl="node1" presStyleIdx="2" presStyleCnt="3"/>
      <dgm:spPr/>
      <dgm:t>
        <a:bodyPr/>
        <a:lstStyle/>
        <a:p>
          <a:endParaRPr lang="en-US"/>
        </a:p>
      </dgm:t>
    </dgm:pt>
    <dgm:pt modelId="{FBCE47BE-CC31-4AC6-B1E2-5551F9FC8250}" type="pres">
      <dgm:prSet presAssocID="{F5E872FF-BC3D-4A64-8D9F-1C6BF02D7B3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CCC47-4C4B-4680-842E-8290DDE00BCF}" type="pres">
      <dgm:prSet presAssocID="{F5E872FF-BC3D-4A64-8D9F-1C6BF02D7B36}" presName="invisiNode" presStyleLbl="node1" presStyleIdx="2" presStyleCnt="3"/>
      <dgm:spPr/>
    </dgm:pt>
    <dgm:pt modelId="{488EAB90-6894-4561-A79D-B7B3FA149CCF}" type="pres">
      <dgm:prSet presAssocID="{F5E872FF-BC3D-4A64-8D9F-1C6BF02D7B36}" presName="imagNode" presStyleLbl="fgImgPlace1" presStyleIdx="2" presStyleCnt="3" custScaleX="149088" custScaleY="64925"/>
      <dgm:spPr>
        <a:prstGeom prst="roundRect">
          <a:avLst/>
        </a:prstGeom>
      </dgm:spPr>
    </dgm:pt>
  </dgm:ptLst>
  <dgm:cxnLst>
    <dgm:cxn modelId="{FA98F5F4-DCA0-4661-8332-46E316318E8A}" type="presOf" srcId="{21849559-B569-42D0-9CC1-675CF1BB6E1C}" destId="{EF31049D-326B-482A-844C-DECAA4B61778}" srcOrd="1" destOrd="0" presId="urn:microsoft.com/office/officeart/2005/8/layout/hList7#1"/>
    <dgm:cxn modelId="{86D8BE41-7384-407D-9059-DE53B535DE08}" type="presOf" srcId="{E2F4FB56-3B77-4785-B0C9-9958F26090E1}" destId="{9EA3465D-B6E9-4FA0-87C7-CC64E1D7C57C}" srcOrd="1" destOrd="0" presId="urn:microsoft.com/office/officeart/2005/8/layout/hList7#1"/>
    <dgm:cxn modelId="{A7C3A48B-1FDB-47E8-BF49-11B12DE40D59}" type="presOf" srcId="{21849559-B569-42D0-9CC1-675CF1BB6E1C}" destId="{F5B10C51-12C1-4FCD-A345-773D1FB8C2B3}" srcOrd="0" destOrd="0" presId="urn:microsoft.com/office/officeart/2005/8/layout/hList7#1"/>
    <dgm:cxn modelId="{9E9623D4-D67B-496C-9494-2786D8B49859}" srcId="{D952901E-C322-4CE1-B08D-2C7BCDEF7247}" destId="{F5E872FF-BC3D-4A64-8D9F-1C6BF02D7B36}" srcOrd="2" destOrd="0" parTransId="{1F035C38-6CFE-4241-9898-9FD2F4D3C139}" sibTransId="{341F72F7-E5D8-4FE2-BB5A-D7BAE642A1FD}"/>
    <dgm:cxn modelId="{48D76D85-6927-48A1-A2F4-5D37DD2D0644}" type="presOf" srcId="{0E33780F-FA55-4941-8EC7-BA8E7022E0ED}" destId="{121D3C18-4021-4D5C-A9D8-3C5791654E0E}" srcOrd="0" destOrd="0" presId="urn:microsoft.com/office/officeart/2005/8/layout/hList7#1"/>
    <dgm:cxn modelId="{0A802B9C-470C-427D-A64B-37FF324CDEF6}" type="presOf" srcId="{F5E872FF-BC3D-4A64-8D9F-1C6BF02D7B36}" destId="{D031086E-67B5-4D1D-9E30-ACBC9CDD7E47}" srcOrd="0" destOrd="0" presId="urn:microsoft.com/office/officeart/2005/8/layout/hList7#1"/>
    <dgm:cxn modelId="{A88B5C96-F084-495C-AD60-77829D4D6650}" type="presOf" srcId="{F25BC48D-9ADF-4326-9E2A-24E2867C80FE}" destId="{B1373B1F-B9A3-476E-97B7-13F347418611}" srcOrd="0" destOrd="0" presId="urn:microsoft.com/office/officeart/2005/8/layout/hList7#1"/>
    <dgm:cxn modelId="{2DC54D76-52D6-4220-930C-5EEEEC834376}" type="presOf" srcId="{D952901E-C322-4CE1-B08D-2C7BCDEF7247}" destId="{6D563C84-00FF-4930-BBC2-31EEC95A2DEF}" srcOrd="0" destOrd="0" presId="urn:microsoft.com/office/officeart/2005/8/layout/hList7#1"/>
    <dgm:cxn modelId="{4BD9E684-EB71-4A79-8C95-DE4FEF2C1D43}" srcId="{D952901E-C322-4CE1-B08D-2C7BCDEF7247}" destId="{21849559-B569-42D0-9CC1-675CF1BB6E1C}" srcOrd="1" destOrd="0" parTransId="{AE9474B1-A355-4743-B8B0-75A47DF7E23D}" sibTransId="{0E33780F-FA55-4941-8EC7-BA8E7022E0ED}"/>
    <dgm:cxn modelId="{74658618-E9E1-496C-AD0F-171AA691E003}" type="presOf" srcId="{F5E872FF-BC3D-4A64-8D9F-1C6BF02D7B36}" destId="{FBCE47BE-CC31-4AC6-B1E2-5551F9FC8250}" srcOrd="1" destOrd="0" presId="urn:microsoft.com/office/officeart/2005/8/layout/hList7#1"/>
    <dgm:cxn modelId="{AD0D8DDC-8537-4DE5-8640-2F184E93AF91}" type="presOf" srcId="{E2F4FB56-3B77-4785-B0C9-9958F26090E1}" destId="{B4142CD9-E1B2-4704-8B1D-93A2E38BCE8E}" srcOrd="0" destOrd="0" presId="urn:microsoft.com/office/officeart/2005/8/layout/hList7#1"/>
    <dgm:cxn modelId="{CF23B077-486F-4DCE-946A-157504094827}" srcId="{D952901E-C322-4CE1-B08D-2C7BCDEF7247}" destId="{E2F4FB56-3B77-4785-B0C9-9958F26090E1}" srcOrd="0" destOrd="0" parTransId="{BC0FD155-2C66-445B-865D-32B7CAA1CA15}" sibTransId="{F25BC48D-9ADF-4326-9E2A-24E2867C80FE}"/>
    <dgm:cxn modelId="{54918C75-0D99-4AC2-B509-973C707AAA44}" type="presParOf" srcId="{6D563C84-00FF-4930-BBC2-31EEC95A2DEF}" destId="{07F69B0E-4C90-4402-9FE8-9EBD0541068B}" srcOrd="0" destOrd="0" presId="urn:microsoft.com/office/officeart/2005/8/layout/hList7#1"/>
    <dgm:cxn modelId="{2A671828-6FF6-49E5-8514-FB0BB201F789}" type="presParOf" srcId="{6D563C84-00FF-4930-BBC2-31EEC95A2DEF}" destId="{1D5CA18D-688B-492C-9906-0C0D9333B240}" srcOrd="1" destOrd="0" presId="urn:microsoft.com/office/officeart/2005/8/layout/hList7#1"/>
    <dgm:cxn modelId="{8CDD39F1-AA16-4784-8D9F-A3B080595012}" type="presParOf" srcId="{1D5CA18D-688B-492C-9906-0C0D9333B240}" destId="{275C9E23-6A69-4BF8-A758-EE44B2B2CDB4}" srcOrd="0" destOrd="0" presId="urn:microsoft.com/office/officeart/2005/8/layout/hList7#1"/>
    <dgm:cxn modelId="{82EA435E-A31A-43F0-B228-9EE1C33E75DE}" type="presParOf" srcId="{275C9E23-6A69-4BF8-A758-EE44B2B2CDB4}" destId="{B4142CD9-E1B2-4704-8B1D-93A2E38BCE8E}" srcOrd="0" destOrd="0" presId="urn:microsoft.com/office/officeart/2005/8/layout/hList7#1"/>
    <dgm:cxn modelId="{E82D92CB-C577-4486-985B-2B64B3723475}" type="presParOf" srcId="{275C9E23-6A69-4BF8-A758-EE44B2B2CDB4}" destId="{9EA3465D-B6E9-4FA0-87C7-CC64E1D7C57C}" srcOrd="1" destOrd="0" presId="urn:microsoft.com/office/officeart/2005/8/layout/hList7#1"/>
    <dgm:cxn modelId="{41270517-DBB6-40B5-9BA4-C230971FAB19}" type="presParOf" srcId="{275C9E23-6A69-4BF8-A758-EE44B2B2CDB4}" destId="{5AE38DD6-B5E6-44EF-AFB3-B88C6AF13B12}" srcOrd="2" destOrd="0" presId="urn:microsoft.com/office/officeart/2005/8/layout/hList7#1"/>
    <dgm:cxn modelId="{FB0EC4AA-7496-4D56-B292-9E6DD85898C6}" type="presParOf" srcId="{275C9E23-6A69-4BF8-A758-EE44B2B2CDB4}" destId="{003911CA-5BE5-4BAC-81B8-9D77AD8480F7}" srcOrd="3" destOrd="0" presId="urn:microsoft.com/office/officeart/2005/8/layout/hList7#1"/>
    <dgm:cxn modelId="{C291F041-1A41-4480-8519-B5B53146B336}" type="presParOf" srcId="{1D5CA18D-688B-492C-9906-0C0D9333B240}" destId="{B1373B1F-B9A3-476E-97B7-13F347418611}" srcOrd="1" destOrd="0" presId="urn:microsoft.com/office/officeart/2005/8/layout/hList7#1"/>
    <dgm:cxn modelId="{C6C46B8C-B78D-4B89-952E-B5F7F53C817A}" type="presParOf" srcId="{1D5CA18D-688B-492C-9906-0C0D9333B240}" destId="{5E20397A-6ED3-4DD7-9CB3-D9FDADE07C3C}" srcOrd="2" destOrd="0" presId="urn:microsoft.com/office/officeart/2005/8/layout/hList7#1"/>
    <dgm:cxn modelId="{DD856A68-C03B-4AD8-AA7E-4ECD855D4329}" type="presParOf" srcId="{5E20397A-6ED3-4DD7-9CB3-D9FDADE07C3C}" destId="{F5B10C51-12C1-4FCD-A345-773D1FB8C2B3}" srcOrd="0" destOrd="0" presId="urn:microsoft.com/office/officeart/2005/8/layout/hList7#1"/>
    <dgm:cxn modelId="{99FFADEA-167A-42BA-B351-828673BA0C6E}" type="presParOf" srcId="{5E20397A-6ED3-4DD7-9CB3-D9FDADE07C3C}" destId="{EF31049D-326B-482A-844C-DECAA4B61778}" srcOrd="1" destOrd="0" presId="urn:microsoft.com/office/officeart/2005/8/layout/hList7#1"/>
    <dgm:cxn modelId="{962DC3BD-DE68-4F47-92A2-121895091C6D}" type="presParOf" srcId="{5E20397A-6ED3-4DD7-9CB3-D9FDADE07C3C}" destId="{E13B5F52-B059-4283-B1EF-D866B1D6E6E3}" srcOrd="2" destOrd="0" presId="urn:microsoft.com/office/officeart/2005/8/layout/hList7#1"/>
    <dgm:cxn modelId="{99A2924B-DCB8-48A1-BC0D-721EE2AC0ED0}" type="presParOf" srcId="{5E20397A-6ED3-4DD7-9CB3-D9FDADE07C3C}" destId="{9BCB397B-F3A5-46D4-91AD-6569D6F1E387}" srcOrd="3" destOrd="0" presId="urn:microsoft.com/office/officeart/2005/8/layout/hList7#1"/>
    <dgm:cxn modelId="{DC74C388-474B-46B9-ABA3-58559F9A97B9}" type="presParOf" srcId="{1D5CA18D-688B-492C-9906-0C0D9333B240}" destId="{121D3C18-4021-4D5C-A9D8-3C5791654E0E}" srcOrd="3" destOrd="0" presId="urn:microsoft.com/office/officeart/2005/8/layout/hList7#1"/>
    <dgm:cxn modelId="{8AE99C83-A633-44B7-A2A8-500323026336}" type="presParOf" srcId="{1D5CA18D-688B-492C-9906-0C0D9333B240}" destId="{93AC95B0-9D20-4116-9CB0-E783909E3CAE}" srcOrd="4" destOrd="0" presId="urn:microsoft.com/office/officeart/2005/8/layout/hList7#1"/>
    <dgm:cxn modelId="{34337E2F-51C2-4A71-B0F9-42B9019DFE53}" type="presParOf" srcId="{93AC95B0-9D20-4116-9CB0-E783909E3CAE}" destId="{D031086E-67B5-4D1D-9E30-ACBC9CDD7E47}" srcOrd="0" destOrd="0" presId="urn:microsoft.com/office/officeart/2005/8/layout/hList7#1"/>
    <dgm:cxn modelId="{B06F57D7-BE05-4BFA-BF5B-24F4FBF38B1B}" type="presParOf" srcId="{93AC95B0-9D20-4116-9CB0-E783909E3CAE}" destId="{FBCE47BE-CC31-4AC6-B1E2-5551F9FC8250}" srcOrd="1" destOrd="0" presId="urn:microsoft.com/office/officeart/2005/8/layout/hList7#1"/>
    <dgm:cxn modelId="{17819CD9-6692-4DDB-B5AD-9B8098765B4F}" type="presParOf" srcId="{93AC95B0-9D20-4116-9CB0-E783909E3CAE}" destId="{8F6CCC47-4C4B-4680-842E-8290DDE00BCF}" srcOrd="2" destOrd="0" presId="urn:microsoft.com/office/officeart/2005/8/layout/hList7#1"/>
    <dgm:cxn modelId="{82627DC6-11A1-4267-8B42-AD0D24D288B6}" type="presParOf" srcId="{93AC95B0-9D20-4116-9CB0-E783909E3CAE}" destId="{488EAB90-6894-4561-A79D-B7B3FA149CCF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20DD1-040E-4A02-AFE0-07508CE6B62D}" type="doc">
      <dgm:prSet loTypeId="urn:microsoft.com/office/officeart/2005/8/layout/lProcess2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6E622A-F9BA-434F-A550-2BF28426CD5E}">
      <dgm:prSet phldrT="[Text]" custT="1"/>
      <dgm:spPr/>
      <dgm:t>
        <a:bodyPr/>
        <a:lstStyle/>
        <a:p>
          <a:r>
            <a:rPr lang="ro-RO" sz="2800" dirty="0" smtClean="0"/>
            <a:t>18 </a:t>
          </a:r>
          <a:r>
            <a:rPr lang="ru-RU" sz="2800" dirty="0" smtClean="0"/>
            <a:t>часов в неделю</a:t>
          </a:r>
          <a:endParaRPr lang="en-US" sz="2800" dirty="0"/>
        </a:p>
      </dgm:t>
    </dgm:pt>
    <dgm:pt modelId="{136F036F-1097-4A8B-B077-001C7FD7109D}" type="parTrans" cxnId="{B441B11B-BD08-4D2B-AC7B-F1C48F9BBC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E24EFD-D4F7-43D3-8BC9-9678F9142D52}" type="sibTrans" cxnId="{B441B11B-BD08-4D2B-AC7B-F1C48F9BBC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6FB5FE-2F50-4ECB-ADCE-8E8CFBEA2D40}">
      <dgm:prSet phldrT="[Text]"/>
      <dgm:spPr/>
      <dgm:t>
        <a:bodyPr/>
        <a:lstStyle/>
        <a:p>
          <a:r>
            <a:rPr lang="ru-RU" dirty="0" smtClean="0"/>
            <a:t>На 10 детей с лёгкими и умеренными нарушениями развития</a:t>
          </a:r>
          <a:r>
            <a:rPr lang="ro-RO" dirty="0" smtClean="0"/>
            <a:t> </a:t>
          </a:r>
          <a:endParaRPr lang="ru-RU" dirty="0" smtClean="0"/>
        </a:p>
        <a:p>
          <a:r>
            <a:rPr lang="ru-RU" dirty="0" smtClean="0"/>
            <a:t>В случаях с иным количеством – пропорционально кол–ву детей с ООП.</a:t>
          </a:r>
          <a:endParaRPr lang="en-US" dirty="0"/>
        </a:p>
      </dgm:t>
    </dgm:pt>
    <dgm:pt modelId="{48C42CAD-6BDD-4A7E-9993-D6BB5E581A67}" type="parTrans" cxnId="{BA574CB4-4DD6-40E5-8CEE-0F4972D5DF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CDD72F-7DB4-41A6-8967-7557FF4B7997}" type="sibTrans" cxnId="{BA574CB4-4DD6-40E5-8CEE-0F4972D5DF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121A15-4761-4AFF-935A-EF7B08FA9571}">
      <dgm:prSet phldrT="[Text]"/>
      <dgm:spPr/>
      <dgm:t>
        <a:bodyPr/>
        <a:lstStyle/>
        <a:p>
          <a:r>
            <a:rPr lang="ru-RU" dirty="0" smtClean="0"/>
            <a:t>5 детей с тяжёлыми, глубокими либо множественными нарушениями</a:t>
          </a:r>
        </a:p>
        <a:p>
          <a:r>
            <a:rPr lang="ru-RU" dirty="0" smtClean="0"/>
            <a:t>Также  пропорционально кол–ву детей с ООП.</a:t>
          </a:r>
          <a:r>
            <a:rPr lang="ro-RO" dirty="0" smtClean="0"/>
            <a:t> </a:t>
          </a:r>
          <a:endParaRPr lang="en-US" dirty="0"/>
        </a:p>
      </dgm:t>
    </dgm:pt>
    <dgm:pt modelId="{758D922A-F35F-48A1-83AA-615FBA23543B}" type="parTrans" cxnId="{E1A50C9E-7D85-4C93-B9B8-D1DD2990BC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9B84D1-6ADA-4AA9-B6D9-EB4FE6254439}" type="sibTrans" cxnId="{E1A50C9E-7D85-4C93-B9B8-D1DD2990BC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C027EF-7F71-47D9-8730-EAA186B75723}">
      <dgm:prSet phldrT="[Text]" custT="1"/>
      <dgm:spPr/>
      <dgm:t>
        <a:bodyPr/>
        <a:lstStyle/>
        <a:p>
          <a:r>
            <a:rPr lang="ru-RU" sz="2800" dirty="0" smtClean="0"/>
            <a:t>занятия</a:t>
          </a:r>
          <a:endParaRPr lang="en-US" sz="2800" dirty="0"/>
        </a:p>
      </dgm:t>
    </dgm:pt>
    <dgm:pt modelId="{53D2C7A7-D0DF-4B99-985B-74C1FE853A09}" type="parTrans" cxnId="{4B777C56-3A42-4BFC-B993-ADE9DE7B71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FCD610-3CBF-41D5-9B1E-82FD8E2BE3A1}" type="sibTrans" cxnId="{4B777C56-3A42-4BFC-B993-ADE9DE7B71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038E1D-8601-498B-93E1-79EE9F531D48}">
      <dgm:prSet phldrT="[Text]"/>
      <dgm:spPr/>
      <dgm:t>
        <a:bodyPr/>
        <a:lstStyle/>
        <a:p>
          <a:r>
            <a:rPr lang="ru-RU" dirty="0" smtClean="0"/>
            <a:t>Специфические занятия: поддержка и помощь образовательная, оценивание, обследование, специфические терапии(логопедия,  эрготерапия, кинетотерапия, и проч. по возможности)</a:t>
          </a:r>
          <a:endParaRPr lang="en-US" dirty="0"/>
        </a:p>
      </dgm:t>
    </dgm:pt>
    <dgm:pt modelId="{EF5147BE-5C47-43A3-9964-03A5DFF9B2C9}" type="parTrans" cxnId="{536F5287-2DBA-4CDF-9CCE-9B5F93ACF7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277630-B504-4BB0-A312-DDDE125A9BE0}" type="sibTrans" cxnId="{536F5287-2DBA-4CDF-9CCE-9B5F93ACF7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C9ABE3-7993-498D-9975-1C67D2C48152}">
      <dgm:prSet phldrT="[Text]"/>
      <dgm:spPr/>
      <dgm:t>
        <a:bodyPr/>
        <a:lstStyle/>
        <a:p>
          <a:r>
            <a:rPr lang="ru-RU" dirty="0" smtClean="0"/>
            <a:t>Дополнительная деятельность : информирование, обучение, консультирование, координирование программ обучения и  ИОП.</a:t>
          </a:r>
          <a:endParaRPr lang="en-US" dirty="0"/>
        </a:p>
      </dgm:t>
    </dgm:pt>
    <dgm:pt modelId="{73B6E695-5646-46AB-B588-EB9FE62E5801}" type="parTrans" cxnId="{A9A71727-C616-4DA9-BAD9-1AD9400D6B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A77FB0-3EB9-4662-BB4B-9072BEAC62CC}" type="sibTrans" cxnId="{A9A71727-C616-4DA9-BAD9-1AD9400D6B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B82198-8E3B-4121-B1D6-6845F41065BE}" type="pres">
      <dgm:prSet presAssocID="{09C20DD1-040E-4A02-AFE0-07508CE6B6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06949-74C5-4C7D-8F14-03A32CB27BC2}" type="pres">
      <dgm:prSet presAssocID="{C56E622A-F9BA-434F-A550-2BF28426CD5E}" presName="compNode" presStyleCnt="0"/>
      <dgm:spPr/>
      <dgm:t>
        <a:bodyPr/>
        <a:lstStyle/>
        <a:p>
          <a:endParaRPr lang="en-US"/>
        </a:p>
      </dgm:t>
    </dgm:pt>
    <dgm:pt modelId="{B89F2AF7-DF8E-4786-A60F-FB0EE9E9A389}" type="pres">
      <dgm:prSet presAssocID="{C56E622A-F9BA-434F-A550-2BF28426CD5E}" presName="aNode" presStyleLbl="bgShp" presStyleIdx="0" presStyleCnt="2"/>
      <dgm:spPr/>
      <dgm:t>
        <a:bodyPr/>
        <a:lstStyle/>
        <a:p>
          <a:endParaRPr lang="en-US"/>
        </a:p>
      </dgm:t>
    </dgm:pt>
    <dgm:pt modelId="{7810402D-93D2-4161-907B-FBA14E3A0FA7}" type="pres">
      <dgm:prSet presAssocID="{C56E622A-F9BA-434F-A550-2BF28426CD5E}" presName="textNode" presStyleLbl="bgShp" presStyleIdx="0" presStyleCnt="2"/>
      <dgm:spPr/>
      <dgm:t>
        <a:bodyPr/>
        <a:lstStyle/>
        <a:p>
          <a:endParaRPr lang="en-US"/>
        </a:p>
      </dgm:t>
    </dgm:pt>
    <dgm:pt modelId="{703AF77C-54A1-439F-AEBB-481F17EF5B80}" type="pres">
      <dgm:prSet presAssocID="{C56E622A-F9BA-434F-A550-2BF28426CD5E}" presName="compChildNode" presStyleCnt="0"/>
      <dgm:spPr/>
      <dgm:t>
        <a:bodyPr/>
        <a:lstStyle/>
        <a:p>
          <a:endParaRPr lang="en-US"/>
        </a:p>
      </dgm:t>
    </dgm:pt>
    <dgm:pt modelId="{B1875BD6-D696-45A1-9C43-B57BA04E73FA}" type="pres">
      <dgm:prSet presAssocID="{C56E622A-F9BA-434F-A550-2BF28426CD5E}" presName="theInnerList" presStyleCnt="0"/>
      <dgm:spPr/>
      <dgm:t>
        <a:bodyPr/>
        <a:lstStyle/>
        <a:p>
          <a:endParaRPr lang="en-US"/>
        </a:p>
      </dgm:t>
    </dgm:pt>
    <dgm:pt modelId="{A523993D-0828-448A-9E0E-DACDE8EA3131}" type="pres">
      <dgm:prSet presAssocID="{246FB5FE-2F50-4ECB-ADCE-8E8CFBEA2D4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7874A-9650-454B-9545-90A5962DEB44}" type="pres">
      <dgm:prSet presAssocID="{246FB5FE-2F50-4ECB-ADCE-8E8CFBEA2D40}" presName="aSpace2" presStyleCnt="0"/>
      <dgm:spPr/>
      <dgm:t>
        <a:bodyPr/>
        <a:lstStyle/>
        <a:p>
          <a:endParaRPr lang="en-US"/>
        </a:p>
      </dgm:t>
    </dgm:pt>
    <dgm:pt modelId="{5263D42B-FF42-4224-9032-6230F9200F0A}" type="pres">
      <dgm:prSet presAssocID="{CA121A15-4761-4AFF-935A-EF7B08FA957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93387-6681-492D-90BD-5C6095949025}" type="pres">
      <dgm:prSet presAssocID="{C56E622A-F9BA-434F-A550-2BF28426CD5E}" presName="aSpace" presStyleCnt="0"/>
      <dgm:spPr/>
      <dgm:t>
        <a:bodyPr/>
        <a:lstStyle/>
        <a:p>
          <a:endParaRPr lang="en-US"/>
        </a:p>
      </dgm:t>
    </dgm:pt>
    <dgm:pt modelId="{51F3AE60-5E96-4984-BB3D-65A4B69BA6B5}" type="pres">
      <dgm:prSet presAssocID="{6CC027EF-7F71-47D9-8730-EAA186B75723}" presName="compNode" presStyleCnt="0"/>
      <dgm:spPr/>
      <dgm:t>
        <a:bodyPr/>
        <a:lstStyle/>
        <a:p>
          <a:endParaRPr lang="en-US"/>
        </a:p>
      </dgm:t>
    </dgm:pt>
    <dgm:pt modelId="{6806DC2B-F771-4090-8877-DDE743B0DBC7}" type="pres">
      <dgm:prSet presAssocID="{6CC027EF-7F71-47D9-8730-EAA186B75723}" presName="aNode" presStyleLbl="bgShp" presStyleIdx="1" presStyleCnt="2" custScaleX="97622"/>
      <dgm:spPr/>
      <dgm:t>
        <a:bodyPr/>
        <a:lstStyle/>
        <a:p>
          <a:endParaRPr lang="en-US"/>
        </a:p>
      </dgm:t>
    </dgm:pt>
    <dgm:pt modelId="{ADDCA845-D1F9-4BF5-A395-6FBEDA2CF6A8}" type="pres">
      <dgm:prSet presAssocID="{6CC027EF-7F71-47D9-8730-EAA186B75723}" presName="textNode" presStyleLbl="bgShp" presStyleIdx="1" presStyleCnt="2"/>
      <dgm:spPr/>
      <dgm:t>
        <a:bodyPr/>
        <a:lstStyle/>
        <a:p>
          <a:endParaRPr lang="en-US"/>
        </a:p>
      </dgm:t>
    </dgm:pt>
    <dgm:pt modelId="{6BEA73A3-6902-4093-B709-F112E11A7508}" type="pres">
      <dgm:prSet presAssocID="{6CC027EF-7F71-47D9-8730-EAA186B75723}" presName="compChildNode" presStyleCnt="0"/>
      <dgm:spPr/>
      <dgm:t>
        <a:bodyPr/>
        <a:lstStyle/>
        <a:p>
          <a:endParaRPr lang="en-US"/>
        </a:p>
      </dgm:t>
    </dgm:pt>
    <dgm:pt modelId="{B0C6C126-2EB5-4753-ACE3-6387757A445C}" type="pres">
      <dgm:prSet presAssocID="{6CC027EF-7F71-47D9-8730-EAA186B75723}" presName="theInnerList" presStyleCnt="0"/>
      <dgm:spPr/>
      <dgm:t>
        <a:bodyPr/>
        <a:lstStyle/>
        <a:p>
          <a:endParaRPr lang="en-US"/>
        </a:p>
      </dgm:t>
    </dgm:pt>
    <dgm:pt modelId="{66F7F615-4B47-43EC-998C-41D54C4414C7}" type="pres">
      <dgm:prSet presAssocID="{AA038E1D-8601-498B-93E1-79EE9F531D48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C7471-331E-4059-A32D-5CF698A8F19A}" type="pres">
      <dgm:prSet presAssocID="{AA038E1D-8601-498B-93E1-79EE9F531D48}" presName="aSpace2" presStyleCnt="0"/>
      <dgm:spPr/>
      <dgm:t>
        <a:bodyPr/>
        <a:lstStyle/>
        <a:p>
          <a:endParaRPr lang="en-US"/>
        </a:p>
      </dgm:t>
    </dgm:pt>
    <dgm:pt modelId="{2C6AF8D8-5CC4-4027-AE3F-BE0040C8EB12}" type="pres">
      <dgm:prSet presAssocID="{CAC9ABE3-7993-498D-9975-1C67D2C4815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50C9E-7D85-4C93-B9B8-D1DD2990BCFA}" srcId="{C56E622A-F9BA-434F-A550-2BF28426CD5E}" destId="{CA121A15-4761-4AFF-935A-EF7B08FA9571}" srcOrd="1" destOrd="0" parTransId="{758D922A-F35F-48A1-83AA-615FBA23543B}" sibTransId="{E19B84D1-6ADA-4AA9-B6D9-EB4FE6254439}"/>
    <dgm:cxn modelId="{34D3F1B4-ED05-4AF8-BB4C-05C542017103}" type="presOf" srcId="{6CC027EF-7F71-47D9-8730-EAA186B75723}" destId="{ADDCA845-D1F9-4BF5-A395-6FBEDA2CF6A8}" srcOrd="1" destOrd="0" presId="urn:microsoft.com/office/officeart/2005/8/layout/lProcess2"/>
    <dgm:cxn modelId="{C5DF873C-4807-4F0E-9E44-E1F40CAEE742}" type="presOf" srcId="{09C20DD1-040E-4A02-AFE0-07508CE6B62D}" destId="{9FB82198-8E3B-4121-B1D6-6845F41065BE}" srcOrd="0" destOrd="0" presId="urn:microsoft.com/office/officeart/2005/8/layout/lProcess2"/>
    <dgm:cxn modelId="{F220C91F-BD72-45BC-BC5B-038381FDDB97}" type="presOf" srcId="{C56E622A-F9BA-434F-A550-2BF28426CD5E}" destId="{B89F2AF7-DF8E-4786-A60F-FB0EE9E9A389}" srcOrd="0" destOrd="0" presId="urn:microsoft.com/office/officeart/2005/8/layout/lProcess2"/>
    <dgm:cxn modelId="{99919D1B-5A8E-42E7-B69B-73E443AD2719}" type="presOf" srcId="{CAC9ABE3-7993-498D-9975-1C67D2C48152}" destId="{2C6AF8D8-5CC4-4027-AE3F-BE0040C8EB12}" srcOrd="0" destOrd="0" presId="urn:microsoft.com/office/officeart/2005/8/layout/lProcess2"/>
    <dgm:cxn modelId="{9E9C61E6-F52A-497D-9014-DDA0C33C96F8}" type="presOf" srcId="{6CC027EF-7F71-47D9-8730-EAA186B75723}" destId="{6806DC2B-F771-4090-8877-DDE743B0DBC7}" srcOrd="0" destOrd="0" presId="urn:microsoft.com/office/officeart/2005/8/layout/lProcess2"/>
    <dgm:cxn modelId="{536F5287-2DBA-4CDF-9CCE-9B5F93ACF7BD}" srcId="{6CC027EF-7F71-47D9-8730-EAA186B75723}" destId="{AA038E1D-8601-498B-93E1-79EE9F531D48}" srcOrd="0" destOrd="0" parTransId="{EF5147BE-5C47-43A3-9964-03A5DFF9B2C9}" sibTransId="{31277630-B504-4BB0-A312-DDDE125A9BE0}"/>
    <dgm:cxn modelId="{B441B11B-BD08-4D2B-AC7B-F1C48F9BBCF5}" srcId="{09C20DD1-040E-4A02-AFE0-07508CE6B62D}" destId="{C56E622A-F9BA-434F-A550-2BF28426CD5E}" srcOrd="0" destOrd="0" parTransId="{136F036F-1097-4A8B-B077-001C7FD7109D}" sibTransId="{1BE24EFD-D4F7-43D3-8BC9-9678F9142D52}"/>
    <dgm:cxn modelId="{B19C942B-3E3E-4A64-A2FE-91BC82B53D5A}" type="presOf" srcId="{CA121A15-4761-4AFF-935A-EF7B08FA9571}" destId="{5263D42B-FF42-4224-9032-6230F9200F0A}" srcOrd="0" destOrd="0" presId="urn:microsoft.com/office/officeart/2005/8/layout/lProcess2"/>
    <dgm:cxn modelId="{14971A34-0F1A-4789-B475-360E6361555A}" type="presOf" srcId="{246FB5FE-2F50-4ECB-ADCE-8E8CFBEA2D40}" destId="{A523993D-0828-448A-9E0E-DACDE8EA3131}" srcOrd="0" destOrd="0" presId="urn:microsoft.com/office/officeart/2005/8/layout/lProcess2"/>
    <dgm:cxn modelId="{BA574CB4-4DD6-40E5-8CEE-0F4972D5DF1F}" srcId="{C56E622A-F9BA-434F-A550-2BF28426CD5E}" destId="{246FB5FE-2F50-4ECB-ADCE-8E8CFBEA2D40}" srcOrd="0" destOrd="0" parTransId="{48C42CAD-6BDD-4A7E-9993-D6BB5E581A67}" sibTransId="{17CDD72F-7DB4-41A6-8967-7557FF4B7997}"/>
    <dgm:cxn modelId="{A9A71727-C616-4DA9-BAD9-1AD9400D6B43}" srcId="{6CC027EF-7F71-47D9-8730-EAA186B75723}" destId="{CAC9ABE3-7993-498D-9975-1C67D2C48152}" srcOrd="1" destOrd="0" parTransId="{73B6E695-5646-46AB-B588-EB9FE62E5801}" sibTransId="{B5A77FB0-3EB9-4662-BB4B-9072BEAC62CC}"/>
    <dgm:cxn modelId="{4B777C56-3A42-4BFC-B993-ADE9DE7B71DC}" srcId="{09C20DD1-040E-4A02-AFE0-07508CE6B62D}" destId="{6CC027EF-7F71-47D9-8730-EAA186B75723}" srcOrd="1" destOrd="0" parTransId="{53D2C7A7-D0DF-4B99-985B-74C1FE853A09}" sibTransId="{8CFCD610-3CBF-41D5-9B1E-82FD8E2BE3A1}"/>
    <dgm:cxn modelId="{92D3D6A7-52F7-4910-A0A5-813FCBA0FF98}" type="presOf" srcId="{AA038E1D-8601-498B-93E1-79EE9F531D48}" destId="{66F7F615-4B47-43EC-998C-41D54C4414C7}" srcOrd="0" destOrd="0" presId="urn:microsoft.com/office/officeart/2005/8/layout/lProcess2"/>
    <dgm:cxn modelId="{EECED8CB-C45D-4F97-BCC9-FB497F1EB0A1}" type="presOf" srcId="{C56E622A-F9BA-434F-A550-2BF28426CD5E}" destId="{7810402D-93D2-4161-907B-FBA14E3A0FA7}" srcOrd="1" destOrd="0" presId="urn:microsoft.com/office/officeart/2005/8/layout/lProcess2"/>
    <dgm:cxn modelId="{743EC36E-C5DA-48E0-92EA-4E5D9F89FA6E}" type="presParOf" srcId="{9FB82198-8E3B-4121-B1D6-6845F41065BE}" destId="{F5806949-74C5-4C7D-8F14-03A32CB27BC2}" srcOrd="0" destOrd="0" presId="urn:microsoft.com/office/officeart/2005/8/layout/lProcess2"/>
    <dgm:cxn modelId="{7FA90DE6-3109-451D-B245-6212711215D5}" type="presParOf" srcId="{F5806949-74C5-4C7D-8F14-03A32CB27BC2}" destId="{B89F2AF7-DF8E-4786-A60F-FB0EE9E9A389}" srcOrd="0" destOrd="0" presId="urn:microsoft.com/office/officeart/2005/8/layout/lProcess2"/>
    <dgm:cxn modelId="{FF9095EB-EC51-4B5B-BF22-FBB19F615A02}" type="presParOf" srcId="{F5806949-74C5-4C7D-8F14-03A32CB27BC2}" destId="{7810402D-93D2-4161-907B-FBA14E3A0FA7}" srcOrd="1" destOrd="0" presId="urn:microsoft.com/office/officeart/2005/8/layout/lProcess2"/>
    <dgm:cxn modelId="{2DDFA992-8A29-4589-82F6-32DC70DB1597}" type="presParOf" srcId="{F5806949-74C5-4C7D-8F14-03A32CB27BC2}" destId="{703AF77C-54A1-439F-AEBB-481F17EF5B80}" srcOrd="2" destOrd="0" presId="urn:microsoft.com/office/officeart/2005/8/layout/lProcess2"/>
    <dgm:cxn modelId="{BD175B61-0378-456D-A00A-DC4257955071}" type="presParOf" srcId="{703AF77C-54A1-439F-AEBB-481F17EF5B80}" destId="{B1875BD6-D696-45A1-9C43-B57BA04E73FA}" srcOrd="0" destOrd="0" presId="urn:microsoft.com/office/officeart/2005/8/layout/lProcess2"/>
    <dgm:cxn modelId="{C2702933-6DAC-4763-BDAF-E59756B0E4A3}" type="presParOf" srcId="{B1875BD6-D696-45A1-9C43-B57BA04E73FA}" destId="{A523993D-0828-448A-9E0E-DACDE8EA3131}" srcOrd="0" destOrd="0" presId="urn:microsoft.com/office/officeart/2005/8/layout/lProcess2"/>
    <dgm:cxn modelId="{E097FFCE-875C-4A5F-8510-523CCFE3F458}" type="presParOf" srcId="{B1875BD6-D696-45A1-9C43-B57BA04E73FA}" destId="{4EE7874A-9650-454B-9545-90A5962DEB44}" srcOrd="1" destOrd="0" presId="urn:microsoft.com/office/officeart/2005/8/layout/lProcess2"/>
    <dgm:cxn modelId="{DAB4EB09-8CC5-43EB-8435-14ECDC700D99}" type="presParOf" srcId="{B1875BD6-D696-45A1-9C43-B57BA04E73FA}" destId="{5263D42B-FF42-4224-9032-6230F9200F0A}" srcOrd="2" destOrd="0" presId="urn:microsoft.com/office/officeart/2005/8/layout/lProcess2"/>
    <dgm:cxn modelId="{6DD8E88D-B284-487B-B3A4-9A226FA862A8}" type="presParOf" srcId="{9FB82198-8E3B-4121-B1D6-6845F41065BE}" destId="{21C93387-6681-492D-90BD-5C6095949025}" srcOrd="1" destOrd="0" presId="urn:microsoft.com/office/officeart/2005/8/layout/lProcess2"/>
    <dgm:cxn modelId="{05FFB6CF-FF4A-4476-9966-5DD3E80DC763}" type="presParOf" srcId="{9FB82198-8E3B-4121-B1D6-6845F41065BE}" destId="{51F3AE60-5E96-4984-BB3D-65A4B69BA6B5}" srcOrd="2" destOrd="0" presId="urn:microsoft.com/office/officeart/2005/8/layout/lProcess2"/>
    <dgm:cxn modelId="{340E6912-5795-428B-AA26-A0535E7D6775}" type="presParOf" srcId="{51F3AE60-5E96-4984-BB3D-65A4B69BA6B5}" destId="{6806DC2B-F771-4090-8877-DDE743B0DBC7}" srcOrd="0" destOrd="0" presId="urn:microsoft.com/office/officeart/2005/8/layout/lProcess2"/>
    <dgm:cxn modelId="{AE5898B2-276C-4CC1-B648-A9A103E0FF5B}" type="presParOf" srcId="{51F3AE60-5E96-4984-BB3D-65A4B69BA6B5}" destId="{ADDCA845-D1F9-4BF5-A395-6FBEDA2CF6A8}" srcOrd="1" destOrd="0" presId="urn:microsoft.com/office/officeart/2005/8/layout/lProcess2"/>
    <dgm:cxn modelId="{79ADD8AA-B5B5-490A-95B1-5D152EC69333}" type="presParOf" srcId="{51F3AE60-5E96-4984-BB3D-65A4B69BA6B5}" destId="{6BEA73A3-6902-4093-B709-F112E11A7508}" srcOrd="2" destOrd="0" presId="urn:microsoft.com/office/officeart/2005/8/layout/lProcess2"/>
    <dgm:cxn modelId="{9D758A87-30C5-4A34-B6FD-96EAE7A5C114}" type="presParOf" srcId="{6BEA73A3-6902-4093-B709-F112E11A7508}" destId="{B0C6C126-2EB5-4753-ACE3-6387757A445C}" srcOrd="0" destOrd="0" presId="urn:microsoft.com/office/officeart/2005/8/layout/lProcess2"/>
    <dgm:cxn modelId="{143BBC93-DD82-429F-916A-D4BC0BDE7884}" type="presParOf" srcId="{B0C6C126-2EB5-4753-ACE3-6387757A445C}" destId="{66F7F615-4B47-43EC-998C-41D54C4414C7}" srcOrd="0" destOrd="0" presId="urn:microsoft.com/office/officeart/2005/8/layout/lProcess2"/>
    <dgm:cxn modelId="{976C7D45-C07F-4289-96CF-53893BFB5DFE}" type="presParOf" srcId="{B0C6C126-2EB5-4753-ACE3-6387757A445C}" destId="{AD0C7471-331E-4059-A32D-5CF698A8F19A}" srcOrd="1" destOrd="0" presId="urn:microsoft.com/office/officeart/2005/8/layout/lProcess2"/>
    <dgm:cxn modelId="{9B02A5F7-DAE0-4018-8CE0-DCF520C3FCEF}" type="presParOf" srcId="{B0C6C126-2EB5-4753-ACE3-6387757A445C}" destId="{2C6AF8D8-5CC4-4027-AE3F-BE0040C8EB12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322B09-28D6-4552-8860-E6ABF80E7B0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42FFA-AEC1-4B5D-BBC5-788323172192}">
      <dgm:prSet phldrT="[Text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Определено совместно с учителями</a:t>
          </a:r>
          <a:endParaRPr lang="en-US" sz="2400" dirty="0"/>
        </a:p>
      </dgm:t>
    </dgm:pt>
    <dgm:pt modelId="{1133C0F2-D92F-4024-A7D9-1C4A3A928F6B}" type="parTrans" cxnId="{1A369335-9F51-4EB7-8034-A089F98AA89E}">
      <dgm:prSet/>
      <dgm:spPr/>
      <dgm:t>
        <a:bodyPr/>
        <a:lstStyle/>
        <a:p>
          <a:endParaRPr lang="en-US"/>
        </a:p>
      </dgm:t>
    </dgm:pt>
    <dgm:pt modelId="{15A8F16C-6EBB-43DE-92FF-0220A8EF1034}" type="sibTrans" cxnId="{1A369335-9F51-4EB7-8034-A089F98AA89E}">
      <dgm:prSet/>
      <dgm:spPr/>
      <dgm:t>
        <a:bodyPr/>
        <a:lstStyle/>
        <a:p>
          <a:endParaRPr lang="en-US"/>
        </a:p>
      </dgm:t>
    </dgm:pt>
    <dgm:pt modelId="{3B14B4D9-0ECF-4B76-BE29-B72E5AE4400F}">
      <dgm:prSet phldrT="[Text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Принято на заседании ВМПК</a:t>
          </a:r>
          <a:endParaRPr lang="en-US" sz="2400" dirty="0">
            <a:solidFill>
              <a:schemeClr val="tx1"/>
            </a:solidFill>
          </a:endParaRPr>
        </a:p>
      </dgm:t>
    </dgm:pt>
    <dgm:pt modelId="{03FCE99D-AD87-4B94-972E-A5A5C2EFBBC5}" type="parTrans" cxnId="{F983A49D-ED36-4C55-A63A-8DEBB1449F50}">
      <dgm:prSet/>
      <dgm:spPr/>
      <dgm:t>
        <a:bodyPr/>
        <a:lstStyle/>
        <a:p>
          <a:endParaRPr lang="en-US"/>
        </a:p>
      </dgm:t>
    </dgm:pt>
    <dgm:pt modelId="{023F378A-A9D9-44C9-BD6B-79E393D4DFCF}" type="sibTrans" cxnId="{F983A49D-ED36-4C55-A63A-8DEBB1449F50}">
      <dgm:prSet/>
      <dgm:spPr/>
      <dgm:t>
        <a:bodyPr/>
        <a:lstStyle/>
        <a:p>
          <a:endParaRPr lang="en-US"/>
        </a:p>
      </dgm:t>
    </dgm:pt>
    <dgm:pt modelId="{074F4CA3-CE99-4714-BFDA-0A1BB0C94AED}">
      <dgm:prSet phldrT="[Text]" custT="1"/>
      <dgm:spPr/>
      <dgm:t>
        <a:bodyPr/>
        <a:lstStyle/>
        <a:p>
          <a:r>
            <a:rPr lang="ru-RU" sz="1800" dirty="0" smtClean="0"/>
            <a:t>Записано  в Индивидуальном Образовательном плане</a:t>
          </a:r>
          <a:endParaRPr lang="en-US" sz="1800" dirty="0"/>
        </a:p>
      </dgm:t>
    </dgm:pt>
    <dgm:pt modelId="{3A9991C3-6617-4ADF-960B-99958889BE10}" type="parTrans" cxnId="{F703F56E-6C0F-475E-9679-D496CC3AA66A}">
      <dgm:prSet/>
      <dgm:spPr/>
      <dgm:t>
        <a:bodyPr/>
        <a:lstStyle/>
        <a:p>
          <a:endParaRPr lang="en-US"/>
        </a:p>
      </dgm:t>
    </dgm:pt>
    <dgm:pt modelId="{A3AF1744-06A4-4EED-8AA1-BCCBD444180A}" type="sibTrans" cxnId="{F703F56E-6C0F-475E-9679-D496CC3AA66A}">
      <dgm:prSet/>
      <dgm:spPr/>
      <dgm:t>
        <a:bodyPr/>
        <a:lstStyle/>
        <a:p>
          <a:endParaRPr lang="en-US"/>
        </a:p>
      </dgm:t>
    </dgm:pt>
    <dgm:pt modelId="{F3D14EDA-969E-4293-86C6-C46A764CEC07}" type="pres">
      <dgm:prSet presAssocID="{5D322B09-28D6-4552-8860-E6ABF80E7B0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2F1988-4482-4FA4-A52E-40BA75D088B2}" type="pres">
      <dgm:prSet presAssocID="{FDA42FFA-AEC1-4B5D-BBC5-788323172192}" presName="composite" presStyleCnt="0"/>
      <dgm:spPr/>
    </dgm:pt>
    <dgm:pt modelId="{25D6CD09-4447-4E19-B0A9-2092EB336120}" type="pres">
      <dgm:prSet presAssocID="{FDA42FFA-AEC1-4B5D-BBC5-788323172192}" presName="LShape" presStyleLbl="alignNode1" presStyleIdx="0" presStyleCnt="5"/>
      <dgm:spPr/>
    </dgm:pt>
    <dgm:pt modelId="{4F364C39-1B7F-454F-A006-71E86DCAAEE4}" type="pres">
      <dgm:prSet presAssocID="{FDA42FFA-AEC1-4B5D-BBC5-78832317219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7ABA4-4126-440F-AA2C-8A1F6C9910FF}" type="pres">
      <dgm:prSet presAssocID="{FDA42FFA-AEC1-4B5D-BBC5-788323172192}" presName="Triangle" presStyleLbl="alignNode1" presStyleIdx="1" presStyleCnt="5"/>
      <dgm:spPr/>
    </dgm:pt>
    <dgm:pt modelId="{78ADD4C1-F499-46D9-B02E-14F6F9C1ACA7}" type="pres">
      <dgm:prSet presAssocID="{15A8F16C-6EBB-43DE-92FF-0220A8EF1034}" presName="sibTrans" presStyleCnt="0"/>
      <dgm:spPr/>
    </dgm:pt>
    <dgm:pt modelId="{0608AE57-835F-4287-AEC1-6E47832A990A}" type="pres">
      <dgm:prSet presAssocID="{15A8F16C-6EBB-43DE-92FF-0220A8EF1034}" presName="space" presStyleCnt="0"/>
      <dgm:spPr/>
    </dgm:pt>
    <dgm:pt modelId="{05A29F5B-D6F8-4461-883E-42DF47F74B5A}" type="pres">
      <dgm:prSet presAssocID="{3B14B4D9-0ECF-4B76-BE29-B72E5AE4400F}" presName="composite" presStyleCnt="0"/>
      <dgm:spPr/>
    </dgm:pt>
    <dgm:pt modelId="{1F6E05D1-C3A1-4A67-962D-3121B83C387B}" type="pres">
      <dgm:prSet presAssocID="{3B14B4D9-0ECF-4B76-BE29-B72E5AE4400F}" presName="LShape" presStyleLbl="alignNode1" presStyleIdx="2" presStyleCnt="5"/>
      <dgm:spPr/>
    </dgm:pt>
    <dgm:pt modelId="{BC6CCC68-695A-4A36-87FD-DC5C2E978CDD}" type="pres">
      <dgm:prSet presAssocID="{3B14B4D9-0ECF-4B76-BE29-B72E5AE4400F}" presName="ParentText" presStyleLbl="revTx" presStyleIdx="1" presStyleCnt="3" custScaleX="112504" custLinFactNeighborX="8772" custLinFactNeighborY="-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143CA-1239-4769-929C-15197B913A98}" type="pres">
      <dgm:prSet presAssocID="{3B14B4D9-0ECF-4B76-BE29-B72E5AE4400F}" presName="Triangle" presStyleLbl="alignNode1" presStyleIdx="3" presStyleCnt="5"/>
      <dgm:spPr/>
    </dgm:pt>
    <dgm:pt modelId="{777780F0-1FFD-454D-9C6E-7700CE0A1CB4}" type="pres">
      <dgm:prSet presAssocID="{023F378A-A9D9-44C9-BD6B-79E393D4DFCF}" presName="sibTrans" presStyleCnt="0"/>
      <dgm:spPr/>
    </dgm:pt>
    <dgm:pt modelId="{7E3950A6-9034-4635-89B6-12AFB8628817}" type="pres">
      <dgm:prSet presAssocID="{023F378A-A9D9-44C9-BD6B-79E393D4DFCF}" presName="space" presStyleCnt="0"/>
      <dgm:spPr/>
    </dgm:pt>
    <dgm:pt modelId="{20C96DEB-CDFB-4472-BCB2-FFD34B209258}" type="pres">
      <dgm:prSet presAssocID="{074F4CA3-CE99-4714-BFDA-0A1BB0C94AED}" presName="composite" presStyleCnt="0"/>
      <dgm:spPr/>
    </dgm:pt>
    <dgm:pt modelId="{4A2BC173-64C7-47AD-B750-683A1978A968}" type="pres">
      <dgm:prSet presAssocID="{074F4CA3-CE99-4714-BFDA-0A1BB0C94AED}" presName="LShape" presStyleLbl="alignNode1" presStyleIdx="4" presStyleCnt="5"/>
      <dgm:spPr/>
    </dgm:pt>
    <dgm:pt modelId="{CB12FA4B-385C-48F3-8196-0866CC70148F}" type="pres">
      <dgm:prSet presAssocID="{074F4CA3-CE99-4714-BFDA-0A1BB0C94AE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50AE2-0536-439C-BCFE-1AB87D7294AB}" type="presOf" srcId="{3B14B4D9-0ECF-4B76-BE29-B72E5AE4400F}" destId="{BC6CCC68-695A-4A36-87FD-DC5C2E978CDD}" srcOrd="0" destOrd="0" presId="urn:microsoft.com/office/officeart/2009/3/layout/StepUpProcess"/>
    <dgm:cxn modelId="{1A369335-9F51-4EB7-8034-A089F98AA89E}" srcId="{5D322B09-28D6-4552-8860-E6ABF80E7B0F}" destId="{FDA42FFA-AEC1-4B5D-BBC5-788323172192}" srcOrd="0" destOrd="0" parTransId="{1133C0F2-D92F-4024-A7D9-1C4A3A928F6B}" sibTransId="{15A8F16C-6EBB-43DE-92FF-0220A8EF1034}"/>
    <dgm:cxn modelId="{31636CF8-19AD-4CD4-8E6E-2F5F86B2B70B}" type="presOf" srcId="{074F4CA3-CE99-4714-BFDA-0A1BB0C94AED}" destId="{CB12FA4B-385C-48F3-8196-0866CC70148F}" srcOrd="0" destOrd="0" presId="urn:microsoft.com/office/officeart/2009/3/layout/StepUpProcess"/>
    <dgm:cxn modelId="{036DAE36-3151-40B7-8E73-674A033EC1B8}" type="presOf" srcId="{FDA42FFA-AEC1-4B5D-BBC5-788323172192}" destId="{4F364C39-1B7F-454F-A006-71E86DCAAEE4}" srcOrd="0" destOrd="0" presId="urn:microsoft.com/office/officeart/2009/3/layout/StepUpProcess"/>
    <dgm:cxn modelId="{F983A49D-ED36-4C55-A63A-8DEBB1449F50}" srcId="{5D322B09-28D6-4552-8860-E6ABF80E7B0F}" destId="{3B14B4D9-0ECF-4B76-BE29-B72E5AE4400F}" srcOrd="1" destOrd="0" parTransId="{03FCE99D-AD87-4B94-972E-A5A5C2EFBBC5}" sibTransId="{023F378A-A9D9-44C9-BD6B-79E393D4DFCF}"/>
    <dgm:cxn modelId="{F703F56E-6C0F-475E-9679-D496CC3AA66A}" srcId="{5D322B09-28D6-4552-8860-E6ABF80E7B0F}" destId="{074F4CA3-CE99-4714-BFDA-0A1BB0C94AED}" srcOrd="2" destOrd="0" parTransId="{3A9991C3-6617-4ADF-960B-99958889BE10}" sibTransId="{A3AF1744-06A4-4EED-8AA1-BCCBD444180A}"/>
    <dgm:cxn modelId="{95122925-52E7-4DD2-8E52-984040F78618}" type="presOf" srcId="{5D322B09-28D6-4552-8860-E6ABF80E7B0F}" destId="{F3D14EDA-969E-4293-86C6-C46A764CEC07}" srcOrd="0" destOrd="0" presId="urn:microsoft.com/office/officeart/2009/3/layout/StepUpProcess"/>
    <dgm:cxn modelId="{7F8891E0-12FF-4508-AEDD-3490D62EFFAB}" type="presParOf" srcId="{F3D14EDA-969E-4293-86C6-C46A764CEC07}" destId="{EC2F1988-4482-4FA4-A52E-40BA75D088B2}" srcOrd="0" destOrd="0" presId="urn:microsoft.com/office/officeart/2009/3/layout/StepUpProcess"/>
    <dgm:cxn modelId="{50FFDF5E-D3C7-4AC8-AF9F-71FB06F6145D}" type="presParOf" srcId="{EC2F1988-4482-4FA4-A52E-40BA75D088B2}" destId="{25D6CD09-4447-4E19-B0A9-2092EB336120}" srcOrd="0" destOrd="0" presId="urn:microsoft.com/office/officeart/2009/3/layout/StepUpProcess"/>
    <dgm:cxn modelId="{2B0216A3-D4E3-428A-A7B2-61DB9251E7E1}" type="presParOf" srcId="{EC2F1988-4482-4FA4-A52E-40BA75D088B2}" destId="{4F364C39-1B7F-454F-A006-71E86DCAAEE4}" srcOrd="1" destOrd="0" presId="urn:microsoft.com/office/officeart/2009/3/layout/StepUpProcess"/>
    <dgm:cxn modelId="{ECFBB7FE-FF1A-4B67-A35E-144A6528E858}" type="presParOf" srcId="{EC2F1988-4482-4FA4-A52E-40BA75D088B2}" destId="{0557ABA4-4126-440F-AA2C-8A1F6C9910FF}" srcOrd="2" destOrd="0" presId="urn:microsoft.com/office/officeart/2009/3/layout/StepUpProcess"/>
    <dgm:cxn modelId="{45B876EB-C548-4821-B87A-F7163BA6D181}" type="presParOf" srcId="{F3D14EDA-969E-4293-86C6-C46A764CEC07}" destId="{78ADD4C1-F499-46D9-B02E-14F6F9C1ACA7}" srcOrd="1" destOrd="0" presId="urn:microsoft.com/office/officeart/2009/3/layout/StepUpProcess"/>
    <dgm:cxn modelId="{2AD089D1-3F96-48D8-9EAC-CAC658F7EC22}" type="presParOf" srcId="{78ADD4C1-F499-46D9-B02E-14F6F9C1ACA7}" destId="{0608AE57-835F-4287-AEC1-6E47832A990A}" srcOrd="0" destOrd="0" presId="urn:microsoft.com/office/officeart/2009/3/layout/StepUpProcess"/>
    <dgm:cxn modelId="{3AC2B01C-9355-4295-A498-27B4CA40F784}" type="presParOf" srcId="{F3D14EDA-969E-4293-86C6-C46A764CEC07}" destId="{05A29F5B-D6F8-4461-883E-42DF47F74B5A}" srcOrd="2" destOrd="0" presId="urn:microsoft.com/office/officeart/2009/3/layout/StepUpProcess"/>
    <dgm:cxn modelId="{BB7F0A29-3A61-4DD4-8215-8B3C8B4EE96E}" type="presParOf" srcId="{05A29F5B-D6F8-4461-883E-42DF47F74B5A}" destId="{1F6E05D1-C3A1-4A67-962D-3121B83C387B}" srcOrd="0" destOrd="0" presId="urn:microsoft.com/office/officeart/2009/3/layout/StepUpProcess"/>
    <dgm:cxn modelId="{FA110716-C0D2-47AE-820B-B114C7B9023E}" type="presParOf" srcId="{05A29F5B-D6F8-4461-883E-42DF47F74B5A}" destId="{BC6CCC68-695A-4A36-87FD-DC5C2E978CDD}" srcOrd="1" destOrd="0" presId="urn:microsoft.com/office/officeart/2009/3/layout/StepUpProcess"/>
    <dgm:cxn modelId="{477182D4-3125-49C2-B672-0723A3D4007D}" type="presParOf" srcId="{05A29F5B-D6F8-4461-883E-42DF47F74B5A}" destId="{77C143CA-1239-4769-929C-15197B913A98}" srcOrd="2" destOrd="0" presId="urn:microsoft.com/office/officeart/2009/3/layout/StepUpProcess"/>
    <dgm:cxn modelId="{DB989538-2727-46B1-A243-88989C8CD5DF}" type="presParOf" srcId="{F3D14EDA-969E-4293-86C6-C46A764CEC07}" destId="{777780F0-1FFD-454D-9C6E-7700CE0A1CB4}" srcOrd="3" destOrd="0" presId="urn:microsoft.com/office/officeart/2009/3/layout/StepUpProcess"/>
    <dgm:cxn modelId="{BD74E5F2-03A5-4FBC-BFA9-07A8EF8524E2}" type="presParOf" srcId="{777780F0-1FFD-454D-9C6E-7700CE0A1CB4}" destId="{7E3950A6-9034-4635-89B6-12AFB8628817}" srcOrd="0" destOrd="0" presId="urn:microsoft.com/office/officeart/2009/3/layout/StepUpProcess"/>
    <dgm:cxn modelId="{D31D5DB2-193A-4028-8166-6CCE64AF4E32}" type="presParOf" srcId="{F3D14EDA-969E-4293-86C6-C46A764CEC07}" destId="{20C96DEB-CDFB-4472-BCB2-FFD34B209258}" srcOrd="4" destOrd="0" presId="urn:microsoft.com/office/officeart/2009/3/layout/StepUpProcess"/>
    <dgm:cxn modelId="{042EF685-172D-455F-9491-68C92C843CA7}" type="presParOf" srcId="{20C96DEB-CDFB-4472-BCB2-FFD34B209258}" destId="{4A2BC173-64C7-47AD-B750-683A1978A968}" srcOrd="0" destOrd="0" presId="urn:microsoft.com/office/officeart/2009/3/layout/StepUpProcess"/>
    <dgm:cxn modelId="{69EB7554-BA3E-411A-8538-246B1DFA2BBC}" type="presParOf" srcId="{20C96DEB-CDFB-4472-BCB2-FFD34B209258}" destId="{CB12FA4B-385C-48F3-8196-0866CC70148F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EA29DE-8B80-4B8D-8BBF-111044FCD214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CFC581-280F-49B0-93B9-A746611175B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dirty="0" smtClean="0"/>
            <a:t>Реализация деятельности по образовательной поддержке, которая обеспечивает коррекцию/компенсацию и уменьшение трудностей в обучении</a:t>
          </a:r>
          <a:endParaRPr lang="en-US" dirty="0"/>
        </a:p>
      </dgm:t>
    </dgm:pt>
    <dgm:pt modelId="{A0F1C4B2-A22F-4291-B98E-3ACD28D0C24B}" type="parTrans" cxnId="{267625E2-7A74-4E35-B6C1-7EF73254BB3B}">
      <dgm:prSet/>
      <dgm:spPr/>
      <dgm:t>
        <a:bodyPr/>
        <a:lstStyle/>
        <a:p>
          <a:endParaRPr lang="en-US"/>
        </a:p>
      </dgm:t>
    </dgm:pt>
    <dgm:pt modelId="{06A9EF47-FF1B-4998-AF93-11BB6E61F7F1}" type="sibTrans" cxnId="{267625E2-7A74-4E35-B6C1-7EF73254BB3B}">
      <dgm:prSet/>
      <dgm:spPr/>
      <dgm:t>
        <a:bodyPr/>
        <a:lstStyle/>
        <a:p>
          <a:endParaRPr lang="en-US"/>
        </a:p>
      </dgm:t>
    </dgm:pt>
    <dgm:pt modelId="{9450249E-A249-41FB-9429-E82EE651B795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Осуществление и поддержка школьной инклюзии детей с ООП</a:t>
          </a:r>
          <a:endParaRPr lang="en-US" dirty="0">
            <a:solidFill>
              <a:schemeClr val="tx1"/>
            </a:solidFill>
          </a:endParaRPr>
        </a:p>
      </dgm:t>
    </dgm:pt>
    <dgm:pt modelId="{1A8A336D-2EC3-441C-9C3D-AE74D6766D01}" type="parTrans" cxnId="{774DAEC5-5A44-45CF-A19B-ECE375207C62}">
      <dgm:prSet/>
      <dgm:spPr/>
      <dgm:t>
        <a:bodyPr/>
        <a:lstStyle/>
        <a:p>
          <a:endParaRPr lang="en-US"/>
        </a:p>
      </dgm:t>
    </dgm:pt>
    <dgm:pt modelId="{26EBB377-95AE-453E-8DCA-FC6D8A3BD492}" type="sibTrans" cxnId="{774DAEC5-5A44-45CF-A19B-ECE375207C62}">
      <dgm:prSet/>
      <dgm:spPr/>
      <dgm:t>
        <a:bodyPr/>
        <a:lstStyle/>
        <a:p>
          <a:endParaRPr lang="en-US"/>
        </a:p>
      </dgm:t>
    </dgm:pt>
    <dgm:pt modelId="{975D845C-F3C8-4528-9E8C-0101537E905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FD0CDFC-76DA-4A80-837E-7380B62D6E81}" type="sibTrans" cxnId="{C65AC0CA-0A94-4818-89AD-11CED7C616BD}">
      <dgm:prSet/>
      <dgm:spPr/>
      <dgm:t>
        <a:bodyPr/>
        <a:lstStyle/>
        <a:p>
          <a:endParaRPr lang="en-US"/>
        </a:p>
      </dgm:t>
    </dgm:pt>
    <dgm:pt modelId="{7D2EBAE8-17F4-4130-9AD1-7B7DFD0D84A5}" type="parTrans" cxnId="{C65AC0CA-0A94-4818-89AD-11CED7C616BD}">
      <dgm:prSet/>
      <dgm:spPr/>
      <dgm:t>
        <a:bodyPr/>
        <a:lstStyle/>
        <a:p>
          <a:endParaRPr lang="en-US"/>
        </a:p>
      </dgm:t>
    </dgm:pt>
    <dgm:pt modelId="{9EB3D071-B4E0-472F-A972-03670D90797E}" type="pres">
      <dgm:prSet presAssocID="{C4EA29DE-8B80-4B8D-8BBF-111044FCD2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C81C9-CAAD-43F8-A1DC-012C7EAE827E}" type="pres">
      <dgm:prSet presAssocID="{D7CFC581-280F-49B0-93B9-A746611175BC}" presName="node" presStyleLbl="node1" presStyleIdx="0" presStyleCnt="3" custScaleX="165073" custLinFactY="74104" custLinFactNeighborX="-8137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2869A-F74D-4229-A89E-921F3F391450}" type="pres">
      <dgm:prSet presAssocID="{06A9EF47-FF1B-4998-AF93-11BB6E61F7F1}" presName="sibTrans" presStyleCnt="0"/>
      <dgm:spPr/>
    </dgm:pt>
    <dgm:pt modelId="{9775D11F-F521-4715-9025-C99DF54823FE}" type="pres">
      <dgm:prSet presAssocID="{9450249E-A249-41FB-9429-E82EE651B795}" presName="node" presStyleLbl="node1" presStyleIdx="1" presStyleCnt="3" custLinFactX="52151" custLinFactY="-45650" custLinFactNeighborX="100000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8E1DF94-D3AC-4984-AE85-6A8A8B8B7F02}" type="pres">
      <dgm:prSet presAssocID="{26EBB377-95AE-453E-8DCA-FC6D8A3BD492}" presName="sibTrans" presStyleCnt="0"/>
      <dgm:spPr/>
    </dgm:pt>
    <dgm:pt modelId="{AB7E4A94-CDDC-45DA-855B-537D3B092048}" type="pres">
      <dgm:prSet presAssocID="{975D845C-F3C8-4528-9E8C-0101537E905F}" presName="node" presStyleLbl="node1" presStyleIdx="2" presStyleCnt="3" custScaleX="131004" custScaleY="161040" custLinFactX="-21997" custLinFactY="-2543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DAEC5-5A44-45CF-A19B-ECE375207C62}" srcId="{C4EA29DE-8B80-4B8D-8BBF-111044FCD214}" destId="{9450249E-A249-41FB-9429-E82EE651B795}" srcOrd="1" destOrd="0" parTransId="{1A8A336D-2EC3-441C-9C3D-AE74D6766D01}" sibTransId="{26EBB377-95AE-453E-8DCA-FC6D8A3BD492}"/>
    <dgm:cxn modelId="{636EFEA1-0D9D-4DC7-B5FE-D2451FCE736C}" type="presOf" srcId="{C4EA29DE-8B80-4B8D-8BBF-111044FCD214}" destId="{9EB3D071-B4E0-472F-A972-03670D90797E}" srcOrd="0" destOrd="0" presId="urn:microsoft.com/office/officeart/2005/8/layout/default#1"/>
    <dgm:cxn modelId="{267625E2-7A74-4E35-B6C1-7EF73254BB3B}" srcId="{C4EA29DE-8B80-4B8D-8BBF-111044FCD214}" destId="{D7CFC581-280F-49B0-93B9-A746611175BC}" srcOrd="0" destOrd="0" parTransId="{A0F1C4B2-A22F-4291-B98E-3ACD28D0C24B}" sibTransId="{06A9EF47-FF1B-4998-AF93-11BB6E61F7F1}"/>
    <dgm:cxn modelId="{C65AC0CA-0A94-4818-89AD-11CED7C616BD}" srcId="{C4EA29DE-8B80-4B8D-8BBF-111044FCD214}" destId="{975D845C-F3C8-4528-9E8C-0101537E905F}" srcOrd="2" destOrd="0" parTransId="{7D2EBAE8-17F4-4130-9AD1-7B7DFD0D84A5}" sibTransId="{5FD0CDFC-76DA-4A80-837E-7380B62D6E81}"/>
    <dgm:cxn modelId="{076E322C-B394-4D3A-90A2-CC899C8065BB}" type="presOf" srcId="{975D845C-F3C8-4528-9E8C-0101537E905F}" destId="{AB7E4A94-CDDC-45DA-855B-537D3B092048}" srcOrd="0" destOrd="0" presId="urn:microsoft.com/office/officeart/2005/8/layout/default#1"/>
    <dgm:cxn modelId="{6276CD6D-A613-4B95-835C-5CBA023621EA}" type="presOf" srcId="{D7CFC581-280F-49B0-93B9-A746611175BC}" destId="{5AFC81C9-CAAD-43F8-A1DC-012C7EAE827E}" srcOrd="0" destOrd="0" presId="urn:microsoft.com/office/officeart/2005/8/layout/default#1"/>
    <dgm:cxn modelId="{138CF94A-8B5D-4486-AB6B-2A76D8058A34}" type="presOf" srcId="{9450249E-A249-41FB-9429-E82EE651B795}" destId="{9775D11F-F521-4715-9025-C99DF54823FE}" srcOrd="0" destOrd="0" presId="urn:microsoft.com/office/officeart/2005/8/layout/default#1"/>
    <dgm:cxn modelId="{EB69734A-42B9-43E2-BFBF-BC25254F7D24}" type="presParOf" srcId="{9EB3D071-B4E0-472F-A972-03670D90797E}" destId="{5AFC81C9-CAAD-43F8-A1DC-012C7EAE827E}" srcOrd="0" destOrd="0" presId="urn:microsoft.com/office/officeart/2005/8/layout/default#1"/>
    <dgm:cxn modelId="{DFC014FD-F913-498C-933D-3EB9DDE6BC06}" type="presParOf" srcId="{9EB3D071-B4E0-472F-A972-03670D90797E}" destId="{D742869A-F74D-4229-A89E-921F3F391450}" srcOrd="1" destOrd="0" presId="urn:microsoft.com/office/officeart/2005/8/layout/default#1"/>
    <dgm:cxn modelId="{F524FFE4-35E3-47C7-A36A-7D26496252B3}" type="presParOf" srcId="{9EB3D071-B4E0-472F-A972-03670D90797E}" destId="{9775D11F-F521-4715-9025-C99DF54823FE}" srcOrd="2" destOrd="0" presId="urn:microsoft.com/office/officeart/2005/8/layout/default#1"/>
    <dgm:cxn modelId="{CAC44A63-551C-445C-9ECE-0C07860567D9}" type="presParOf" srcId="{9EB3D071-B4E0-472F-A972-03670D90797E}" destId="{38E1DF94-D3AC-4984-AE85-6A8A8B8B7F02}" srcOrd="3" destOrd="0" presId="urn:microsoft.com/office/officeart/2005/8/layout/default#1"/>
    <dgm:cxn modelId="{F7FF35B0-DD1F-465E-A68C-9E873EC67940}" type="presParOf" srcId="{9EB3D071-B4E0-472F-A972-03670D90797E}" destId="{AB7E4A94-CDDC-45DA-855B-537D3B092048}" srcOrd="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4DB6FD-5B0A-4B1E-9495-937043A0ADBF}" type="doc">
      <dgm:prSet loTypeId="urn:microsoft.com/office/officeart/2005/8/layout/bProcess4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15B32C4-A2D8-4444-81DC-8C3F82CC4E4E}">
      <dgm:prSet phldrT="[Text]"/>
      <dgm:spPr/>
      <dgm:t>
        <a:bodyPr/>
        <a:lstStyle/>
        <a:p>
          <a:r>
            <a:rPr lang="ru-RU" dirty="0" smtClean="0"/>
            <a:t>Планирование</a:t>
          </a:r>
          <a:r>
            <a:rPr lang="ro-RO" dirty="0" smtClean="0"/>
            <a:t> </a:t>
          </a:r>
          <a:endParaRPr lang="en-US" dirty="0"/>
        </a:p>
      </dgm:t>
    </dgm:pt>
    <dgm:pt modelId="{695C4AAA-A2A8-4D4B-96E5-A65966399948}" type="parTrans" cxnId="{199BB478-52A6-421A-9DE2-C5740EAC929A}">
      <dgm:prSet/>
      <dgm:spPr/>
      <dgm:t>
        <a:bodyPr/>
        <a:lstStyle/>
        <a:p>
          <a:endParaRPr lang="en-US"/>
        </a:p>
      </dgm:t>
    </dgm:pt>
    <dgm:pt modelId="{56FED0AF-F8B6-48CB-9983-9CB8F2D598B3}" type="sibTrans" cxnId="{199BB478-52A6-421A-9DE2-C5740EAC929A}">
      <dgm:prSet/>
      <dgm:spPr/>
      <dgm:t>
        <a:bodyPr/>
        <a:lstStyle/>
        <a:p>
          <a:endParaRPr lang="en-US"/>
        </a:p>
      </dgm:t>
    </dgm:pt>
    <dgm:pt modelId="{102476D7-A93A-49F4-86C4-33A70B984CBB}">
      <dgm:prSet phldrT="[Text]"/>
      <dgm:spPr/>
      <dgm:t>
        <a:bodyPr/>
        <a:lstStyle/>
        <a:p>
          <a:r>
            <a:rPr lang="ru-RU" dirty="0" smtClean="0"/>
            <a:t>Обследование, оценивание</a:t>
          </a:r>
          <a:endParaRPr lang="en-US" dirty="0"/>
        </a:p>
      </dgm:t>
    </dgm:pt>
    <dgm:pt modelId="{0AF5A51E-9E99-40FC-A354-6C67B2E308FA}" type="parTrans" cxnId="{FE044109-7804-4D58-A77E-DB8F5674E852}">
      <dgm:prSet/>
      <dgm:spPr/>
      <dgm:t>
        <a:bodyPr/>
        <a:lstStyle/>
        <a:p>
          <a:endParaRPr lang="en-US"/>
        </a:p>
      </dgm:t>
    </dgm:pt>
    <dgm:pt modelId="{BED901D3-5592-4D53-86FF-6D92B028A316}" type="sibTrans" cxnId="{FE044109-7804-4D58-A77E-DB8F5674E852}">
      <dgm:prSet/>
      <dgm:spPr/>
      <dgm:t>
        <a:bodyPr/>
        <a:lstStyle/>
        <a:p>
          <a:endParaRPr lang="en-US"/>
        </a:p>
      </dgm:t>
    </dgm:pt>
    <dgm:pt modelId="{67A74857-5B25-4F50-B5F9-ACE057F90ADD}">
      <dgm:prSet phldrT="[Text]"/>
      <dgm:spPr/>
      <dgm:t>
        <a:bodyPr/>
        <a:lstStyle/>
        <a:p>
          <a:r>
            <a:rPr lang="ru-RU" dirty="0" smtClean="0"/>
            <a:t>Помощь</a:t>
          </a:r>
          <a:r>
            <a:rPr lang="ro-RO" dirty="0" smtClean="0"/>
            <a:t> </a:t>
          </a:r>
          <a:endParaRPr lang="en-US" dirty="0"/>
        </a:p>
      </dgm:t>
    </dgm:pt>
    <dgm:pt modelId="{C1A83B31-62B9-4A3F-8804-2987A13CE10A}" type="parTrans" cxnId="{C1B543A0-7316-4E7C-A35F-6A8CC6DFBB3D}">
      <dgm:prSet/>
      <dgm:spPr/>
      <dgm:t>
        <a:bodyPr/>
        <a:lstStyle/>
        <a:p>
          <a:endParaRPr lang="en-US"/>
        </a:p>
      </dgm:t>
    </dgm:pt>
    <dgm:pt modelId="{448D1452-70D2-4769-8D7A-008626738267}" type="sibTrans" cxnId="{C1B543A0-7316-4E7C-A35F-6A8CC6DFBB3D}">
      <dgm:prSet/>
      <dgm:spPr/>
      <dgm:t>
        <a:bodyPr/>
        <a:lstStyle/>
        <a:p>
          <a:endParaRPr lang="en-US"/>
        </a:p>
      </dgm:t>
    </dgm:pt>
    <dgm:pt modelId="{16D94CB5-3C89-4C0F-80A4-0E39B1A4EC60}">
      <dgm:prSet phldrT="[Text]"/>
      <dgm:spPr/>
      <dgm:t>
        <a:bodyPr/>
        <a:lstStyle/>
        <a:p>
          <a:r>
            <a:rPr lang="ru-RU" dirty="0" smtClean="0"/>
            <a:t>Выработка инструментов для работы</a:t>
          </a:r>
          <a:r>
            <a:rPr lang="ro-RO" dirty="0" smtClean="0"/>
            <a:t> </a:t>
          </a:r>
          <a:endParaRPr lang="en-US" dirty="0"/>
        </a:p>
      </dgm:t>
    </dgm:pt>
    <dgm:pt modelId="{08E40DED-7B72-4D7A-AD9D-306F7AE61754}" type="parTrans" cxnId="{15EFFF1A-8CE4-4663-83F1-4B1C71702378}">
      <dgm:prSet/>
      <dgm:spPr/>
      <dgm:t>
        <a:bodyPr/>
        <a:lstStyle/>
        <a:p>
          <a:endParaRPr lang="en-US"/>
        </a:p>
      </dgm:t>
    </dgm:pt>
    <dgm:pt modelId="{C26BD3D9-CF7A-4559-8C15-7AD1FC52A02F}" type="sibTrans" cxnId="{15EFFF1A-8CE4-4663-83F1-4B1C71702378}">
      <dgm:prSet/>
      <dgm:spPr/>
      <dgm:t>
        <a:bodyPr/>
        <a:lstStyle/>
        <a:p>
          <a:endParaRPr lang="en-US"/>
        </a:p>
      </dgm:t>
    </dgm:pt>
    <dgm:pt modelId="{748C30D5-565C-47E9-9484-1F9A95912982}">
      <dgm:prSet phldrT="[Text]"/>
      <dgm:spPr/>
      <dgm:t>
        <a:bodyPr/>
        <a:lstStyle/>
        <a:p>
          <a:r>
            <a:rPr lang="ru-RU" dirty="0" smtClean="0"/>
            <a:t>анализ</a:t>
          </a:r>
          <a:r>
            <a:rPr lang="ro-RO" dirty="0" smtClean="0"/>
            <a:t> </a:t>
          </a:r>
          <a:endParaRPr lang="en-US" dirty="0"/>
        </a:p>
      </dgm:t>
    </dgm:pt>
    <dgm:pt modelId="{F17BA19D-D5A1-4B81-86D2-2973B39A7052}" type="parTrans" cxnId="{5C7ADDA0-EFCE-4DC0-9914-D8801298C43E}">
      <dgm:prSet/>
      <dgm:spPr/>
      <dgm:t>
        <a:bodyPr/>
        <a:lstStyle/>
        <a:p>
          <a:endParaRPr lang="en-US"/>
        </a:p>
      </dgm:t>
    </dgm:pt>
    <dgm:pt modelId="{1609125D-4644-463F-8FAC-57A9C0755CC5}" type="sibTrans" cxnId="{5C7ADDA0-EFCE-4DC0-9914-D8801298C43E}">
      <dgm:prSet/>
      <dgm:spPr/>
      <dgm:t>
        <a:bodyPr/>
        <a:lstStyle/>
        <a:p>
          <a:endParaRPr lang="en-US"/>
        </a:p>
      </dgm:t>
    </dgm:pt>
    <dgm:pt modelId="{DFF438FB-F219-47E7-9E03-B763F1847551}">
      <dgm:prSet phldrT="[Text]"/>
      <dgm:spPr/>
      <dgm:t>
        <a:bodyPr/>
        <a:lstStyle/>
        <a:p>
          <a:r>
            <a:rPr lang="ru-RU" dirty="0" smtClean="0"/>
            <a:t>мониторинг</a:t>
          </a:r>
          <a:r>
            <a:rPr lang="ro-RO" dirty="0" smtClean="0"/>
            <a:t> </a:t>
          </a:r>
          <a:endParaRPr lang="en-US" dirty="0"/>
        </a:p>
      </dgm:t>
    </dgm:pt>
    <dgm:pt modelId="{1819E26D-1BE5-4FA7-AEBD-B063C81EB80F}" type="parTrans" cxnId="{AA1E42E9-E015-4D07-8934-44E0B44A25DF}">
      <dgm:prSet/>
      <dgm:spPr/>
      <dgm:t>
        <a:bodyPr/>
        <a:lstStyle/>
        <a:p>
          <a:endParaRPr lang="en-US"/>
        </a:p>
      </dgm:t>
    </dgm:pt>
    <dgm:pt modelId="{83DAAC65-DFA1-4F7A-A4AF-0E65F3D0E484}" type="sibTrans" cxnId="{AA1E42E9-E015-4D07-8934-44E0B44A25DF}">
      <dgm:prSet/>
      <dgm:spPr/>
      <dgm:t>
        <a:bodyPr/>
        <a:lstStyle/>
        <a:p>
          <a:endParaRPr lang="en-US"/>
        </a:p>
      </dgm:t>
    </dgm:pt>
    <dgm:pt modelId="{37C81D4A-B751-4083-B955-0BC0D11CDA70}">
      <dgm:prSet phldrT="[Text]"/>
      <dgm:spPr/>
      <dgm:t>
        <a:bodyPr/>
        <a:lstStyle/>
        <a:p>
          <a:r>
            <a:rPr lang="ru-RU" dirty="0" smtClean="0"/>
            <a:t>Пересмотр, переоценка</a:t>
          </a:r>
          <a:r>
            <a:rPr lang="ro-RO" dirty="0" smtClean="0"/>
            <a:t> </a:t>
          </a:r>
          <a:endParaRPr lang="en-US" dirty="0"/>
        </a:p>
      </dgm:t>
    </dgm:pt>
    <dgm:pt modelId="{69E12C5E-6490-49E1-8079-D50549BBC449}" type="parTrans" cxnId="{392730FF-9544-4900-9EBD-1EECAE634667}">
      <dgm:prSet/>
      <dgm:spPr/>
      <dgm:t>
        <a:bodyPr/>
        <a:lstStyle/>
        <a:p>
          <a:endParaRPr lang="en-US"/>
        </a:p>
      </dgm:t>
    </dgm:pt>
    <dgm:pt modelId="{046637A0-AA3A-49B0-B52E-900F0BC5A8E5}" type="sibTrans" cxnId="{392730FF-9544-4900-9EBD-1EECAE634667}">
      <dgm:prSet/>
      <dgm:spPr/>
      <dgm:t>
        <a:bodyPr/>
        <a:lstStyle/>
        <a:p>
          <a:endParaRPr lang="en-US"/>
        </a:p>
      </dgm:t>
    </dgm:pt>
    <dgm:pt modelId="{F577FD78-0FE8-4FFD-BD42-32D2D63144F9}">
      <dgm:prSet phldrT="[Text]"/>
      <dgm:spPr/>
      <dgm:t>
        <a:bodyPr/>
        <a:lstStyle/>
        <a:p>
          <a:r>
            <a:rPr lang="ru-RU" dirty="0" smtClean="0"/>
            <a:t>Сотрудничество</a:t>
          </a:r>
          <a:r>
            <a:rPr lang="ro-RO" dirty="0" smtClean="0"/>
            <a:t> </a:t>
          </a:r>
          <a:endParaRPr lang="en-US" dirty="0"/>
        </a:p>
      </dgm:t>
    </dgm:pt>
    <dgm:pt modelId="{BF18DFA4-CF99-425B-8314-BD151B73FB98}" type="parTrans" cxnId="{6987BFDC-4C15-43A0-AC94-AD760B2A1F48}">
      <dgm:prSet/>
      <dgm:spPr/>
      <dgm:t>
        <a:bodyPr/>
        <a:lstStyle/>
        <a:p>
          <a:endParaRPr lang="en-US"/>
        </a:p>
      </dgm:t>
    </dgm:pt>
    <dgm:pt modelId="{1D663E1B-84E4-49C9-94F6-5DD081C11FAF}" type="sibTrans" cxnId="{6987BFDC-4C15-43A0-AC94-AD760B2A1F48}">
      <dgm:prSet/>
      <dgm:spPr/>
      <dgm:t>
        <a:bodyPr/>
        <a:lstStyle/>
        <a:p>
          <a:endParaRPr lang="en-US"/>
        </a:p>
      </dgm:t>
    </dgm:pt>
    <dgm:pt modelId="{29EA7B8C-1F27-4234-9612-73FE4BB423AF}">
      <dgm:prSet phldrT="[Text]"/>
      <dgm:spPr/>
      <dgm:t>
        <a:bodyPr/>
        <a:lstStyle/>
        <a:p>
          <a:r>
            <a:rPr lang="ru-RU" dirty="0" smtClean="0"/>
            <a:t>координирование</a:t>
          </a:r>
          <a:r>
            <a:rPr lang="ro-RO" dirty="0" smtClean="0"/>
            <a:t> </a:t>
          </a:r>
          <a:endParaRPr lang="en-US" dirty="0"/>
        </a:p>
      </dgm:t>
    </dgm:pt>
    <dgm:pt modelId="{40AEB679-6C91-47EB-8B75-D227F2F3CAA6}" type="parTrans" cxnId="{3788039B-DFF2-49BC-A888-14C5773335D8}">
      <dgm:prSet/>
      <dgm:spPr/>
      <dgm:t>
        <a:bodyPr/>
        <a:lstStyle/>
        <a:p>
          <a:endParaRPr lang="en-US"/>
        </a:p>
      </dgm:t>
    </dgm:pt>
    <dgm:pt modelId="{7BF4B00A-07A5-4961-BD52-B9E1A3CE9F33}" type="sibTrans" cxnId="{3788039B-DFF2-49BC-A888-14C5773335D8}">
      <dgm:prSet/>
      <dgm:spPr/>
      <dgm:t>
        <a:bodyPr/>
        <a:lstStyle/>
        <a:p>
          <a:endParaRPr lang="en-US"/>
        </a:p>
      </dgm:t>
    </dgm:pt>
    <dgm:pt modelId="{00366ADC-1CAC-4BE8-9F58-57C14B0FA4E4}">
      <dgm:prSet/>
      <dgm:spPr/>
      <dgm:t>
        <a:bodyPr/>
        <a:lstStyle/>
        <a:p>
          <a:r>
            <a:rPr lang="ru-RU" dirty="0" smtClean="0"/>
            <a:t>Участие в мероприятиях</a:t>
          </a:r>
          <a:r>
            <a:rPr lang="ro-RO" dirty="0" smtClean="0"/>
            <a:t> </a:t>
          </a:r>
          <a:endParaRPr lang="en-US" dirty="0"/>
        </a:p>
      </dgm:t>
    </dgm:pt>
    <dgm:pt modelId="{956C18A2-8238-489D-B2DA-8C88A3676FC3}" type="parTrans" cxnId="{92CC1BEC-2014-43D3-B3C4-2ECF7E16998B}">
      <dgm:prSet/>
      <dgm:spPr/>
      <dgm:t>
        <a:bodyPr/>
        <a:lstStyle/>
        <a:p>
          <a:endParaRPr lang="en-US"/>
        </a:p>
      </dgm:t>
    </dgm:pt>
    <dgm:pt modelId="{3E653372-85EA-49BB-8868-79F5473ED594}" type="sibTrans" cxnId="{92CC1BEC-2014-43D3-B3C4-2ECF7E16998B}">
      <dgm:prSet/>
      <dgm:spPr/>
      <dgm:t>
        <a:bodyPr/>
        <a:lstStyle/>
        <a:p>
          <a:endParaRPr lang="en-US"/>
        </a:p>
      </dgm:t>
    </dgm:pt>
    <dgm:pt modelId="{6590400F-CA66-4358-BA67-188500BA3506}">
      <dgm:prSet/>
      <dgm:spPr/>
      <dgm:t>
        <a:bodyPr/>
        <a:lstStyle/>
        <a:p>
          <a:r>
            <a:rPr lang="ru-RU" dirty="0" smtClean="0"/>
            <a:t>информирование</a:t>
          </a:r>
          <a:r>
            <a:rPr lang="ro-RO" dirty="0" smtClean="0"/>
            <a:t> </a:t>
          </a:r>
          <a:endParaRPr lang="en-US" dirty="0"/>
        </a:p>
      </dgm:t>
    </dgm:pt>
    <dgm:pt modelId="{53AC1395-A2C0-470D-8B25-9D37C93D8B84}" type="parTrans" cxnId="{A7D11ABA-6DB1-4197-A31C-6B82021D0C4D}">
      <dgm:prSet/>
      <dgm:spPr/>
      <dgm:t>
        <a:bodyPr/>
        <a:lstStyle/>
        <a:p>
          <a:endParaRPr lang="en-US"/>
        </a:p>
      </dgm:t>
    </dgm:pt>
    <dgm:pt modelId="{1955529C-F490-4E13-8149-3BB01BC848ED}" type="sibTrans" cxnId="{A7D11ABA-6DB1-4197-A31C-6B82021D0C4D}">
      <dgm:prSet/>
      <dgm:spPr/>
      <dgm:t>
        <a:bodyPr/>
        <a:lstStyle/>
        <a:p>
          <a:endParaRPr lang="en-US"/>
        </a:p>
      </dgm:t>
    </dgm:pt>
    <dgm:pt modelId="{A66F7A0C-1E60-48CD-9466-86E692872897}">
      <dgm:prSet/>
      <dgm:spPr/>
      <dgm:t>
        <a:bodyPr/>
        <a:lstStyle/>
        <a:p>
          <a:r>
            <a:rPr lang="ru-RU" dirty="0" smtClean="0"/>
            <a:t>отчёты</a:t>
          </a:r>
          <a:r>
            <a:rPr lang="ro-RO" dirty="0" smtClean="0"/>
            <a:t> </a:t>
          </a:r>
          <a:endParaRPr lang="en-US" dirty="0"/>
        </a:p>
      </dgm:t>
    </dgm:pt>
    <dgm:pt modelId="{7A7AA17B-65F7-4B25-BF2F-F46154DCF77B}" type="parTrans" cxnId="{B4EE707F-DD4C-4232-841B-C335AC1EAE98}">
      <dgm:prSet/>
      <dgm:spPr/>
      <dgm:t>
        <a:bodyPr/>
        <a:lstStyle/>
        <a:p>
          <a:endParaRPr lang="en-US"/>
        </a:p>
      </dgm:t>
    </dgm:pt>
    <dgm:pt modelId="{FD5F7C17-9B22-4009-A1ED-1AA70BD67498}" type="sibTrans" cxnId="{B4EE707F-DD4C-4232-841B-C335AC1EAE98}">
      <dgm:prSet/>
      <dgm:spPr/>
      <dgm:t>
        <a:bodyPr/>
        <a:lstStyle/>
        <a:p>
          <a:endParaRPr lang="en-US"/>
        </a:p>
      </dgm:t>
    </dgm:pt>
    <dgm:pt modelId="{21D2FED0-A626-4CB8-A52E-80229690122A}" type="pres">
      <dgm:prSet presAssocID="{5C4DB6FD-5B0A-4B1E-9495-937043A0ADB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62787B1-D402-4DCA-B58E-BF4648177D1E}" type="pres">
      <dgm:prSet presAssocID="{315B32C4-A2D8-4444-81DC-8C3F82CC4E4E}" presName="compNode" presStyleCnt="0"/>
      <dgm:spPr/>
      <dgm:t>
        <a:bodyPr/>
        <a:lstStyle/>
        <a:p>
          <a:endParaRPr lang="en-US"/>
        </a:p>
      </dgm:t>
    </dgm:pt>
    <dgm:pt modelId="{DC1466F4-E143-4989-A926-3F4F37F62947}" type="pres">
      <dgm:prSet presAssocID="{315B32C4-A2D8-4444-81DC-8C3F82CC4E4E}" presName="dummyConnPt" presStyleCnt="0"/>
      <dgm:spPr/>
      <dgm:t>
        <a:bodyPr/>
        <a:lstStyle/>
        <a:p>
          <a:endParaRPr lang="en-US"/>
        </a:p>
      </dgm:t>
    </dgm:pt>
    <dgm:pt modelId="{5933838F-CE7F-4E89-A65F-B294E46BAD05}" type="pres">
      <dgm:prSet presAssocID="{315B32C4-A2D8-4444-81DC-8C3F82CC4E4E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9E831-8A33-43BA-B5A6-5120187B9028}" type="pres">
      <dgm:prSet presAssocID="{56FED0AF-F8B6-48CB-9983-9CB8F2D598B3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5AEC3E06-2945-4969-9FFD-2EF4CB1CDACA}" type="pres">
      <dgm:prSet presAssocID="{102476D7-A93A-49F4-86C4-33A70B984CBB}" presName="compNode" presStyleCnt="0"/>
      <dgm:spPr/>
      <dgm:t>
        <a:bodyPr/>
        <a:lstStyle/>
        <a:p>
          <a:endParaRPr lang="en-US"/>
        </a:p>
      </dgm:t>
    </dgm:pt>
    <dgm:pt modelId="{BA671B45-B957-4E3B-BA78-127FE09FABD7}" type="pres">
      <dgm:prSet presAssocID="{102476D7-A93A-49F4-86C4-33A70B984CBB}" presName="dummyConnPt" presStyleCnt="0"/>
      <dgm:spPr/>
      <dgm:t>
        <a:bodyPr/>
        <a:lstStyle/>
        <a:p>
          <a:endParaRPr lang="en-US"/>
        </a:p>
      </dgm:t>
    </dgm:pt>
    <dgm:pt modelId="{7B27B541-4F62-40C1-9A7C-0F7157F67B40}" type="pres">
      <dgm:prSet presAssocID="{102476D7-A93A-49F4-86C4-33A70B984CB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43C56-7C3E-4B1C-882D-A15632F7FE0B}" type="pres">
      <dgm:prSet presAssocID="{BED901D3-5592-4D53-86FF-6D92B028A316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E073C1E4-3EAC-49A0-93B3-2933D3AC1F3B}" type="pres">
      <dgm:prSet presAssocID="{67A74857-5B25-4F50-B5F9-ACE057F90ADD}" presName="compNode" presStyleCnt="0"/>
      <dgm:spPr/>
      <dgm:t>
        <a:bodyPr/>
        <a:lstStyle/>
        <a:p>
          <a:endParaRPr lang="en-US"/>
        </a:p>
      </dgm:t>
    </dgm:pt>
    <dgm:pt modelId="{DF8F7272-6468-4931-B9F2-5DD4923B7DEC}" type="pres">
      <dgm:prSet presAssocID="{67A74857-5B25-4F50-B5F9-ACE057F90ADD}" presName="dummyConnPt" presStyleCnt="0"/>
      <dgm:spPr/>
      <dgm:t>
        <a:bodyPr/>
        <a:lstStyle/>
        <a:p>
          <a:endParaRPr lang="en-US"/>
        </a:p>
      </dgm:t>
    </dgm:pt>
    <dgm:pt modelId="{82F5875D-0A7D-4F7F-A37A-828DB457E2D3}" type="pres">
      <dgm:prSet presAssocID="{67A74857-5B25-4F50-B5F9-ACE057F90ADD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E9F65-F81C-4A4A-B2BC-A52EF137CC71}" type="pres">
      <dgm:prSet presAssocID="{448D1452-70D2-4769-8D7A-008626738267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D927872F-3E8A-497F-980F-2707F1744E80}" type="pres">
      <dgm:prSet presAssocID="{16D94CB5-3C89-4C0F-80A4-0E39B1A4EC60}" presName="compNode" presStyleCnt="0"/>
      <dgm:spPr/>
      <dgm:t>
        <a:bodyPr/>
        <a:lstStyle/>
        <a:p>
          <a:endParaRPr lang="en-US"/>
        </a:p>
      </dgm:t>
    </dgm:pt>
    <dgm:pt modelId="{CB829465-E1DD-4E33-B198-FD1EA48DE24A}" type="pres">
      <dgm:prSet presAssocID="{16D94CB5-3C89-4C0F-80A4-0E39B1A4EC60}" presName="dummyConnPt" presStyleCnt="0"/>
      <dgm:spPr/>
      <dgm:t>
        <a:bodyPr/>
        <a:lstStyle/>
        <a:p>
          <a:endParaRPr lang="en-US"/>
        </a:p>
      </dgm:t>
    </dgm:pt>
    <dgm:pt modelId="{DA3F4849-7DD4-4817-ACB8-C8DF407E239B}" type="pres">
      <dgm:prSet presAssocID="{16D94CB5-3C89-4C0F-80A4-0E39B1A4EC6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68ACB-93DB-4E63-BCD8-DC76FEC648E1}" type="pres">
      <dgm:prSet presAssocID="{C26BD3D9-CF7A-4559-8C15-7AD1FC52A02F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EC06D2F9-2A89-48A1-A6DE-3E7D69E4FC2A}" type="pres">
      <dgm:prSet presAssocID="{748C30D5-565C-47E9-9484-1F9A95912982}" presName="compNode" presStyleCnt="0"/>
      <dgm:spPr/>
      <dgm:t>
        <a:bodyPr/>
        <a:lstStyle/>
        <a:p>
          <a:endParaRPr lang="en-US"/>
        </a:p>
      </dgm:t>
    </dgm:pt>
    <dgm:pt modelId="{E7574AA1-A240-4EF3-97B9-CE3C47A2E371}" type="pres">
      <dgm:prSet presAssocID="{748C30D5-565C-47E9-9484-1F9A95912982}" presName="dummyConnPt" presStyleCnt="0"/>
      <dgm:spPr/>
      <dgm:t>
        <a:bodyPr/>
        <a:lstStyle/>
        <a:p>
          <a:endParaRPr lang="en-US"/>
        </a:p>
      </dgm:t>
    </dgm:pt>
    <dgm:pt modelId="{6CEC965E-78B0-4A22-9D58-DF4BCD9FD5C3}" type="pres">
      <dgm:prSet presAssocID="{748C30D5-565C-47E9-9484-1F9A95912982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37B31-3C9A-4BA3-A117-6A2974B71D44}" type="pres">
      <dgm:prSet presAssocID="{1609125D-4644-463F-8FAC-57A9C0755CC5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D41335F4-D749-4369-A5AD-F2801B531598}" type="pres">
      <dgm:prSet presAssocID="{DFF438FB-F219-47E7-9E03-B763F1847551}" presName="compNode" presStyleCnt="0"/>
      <dgm:spPr/>
      <dgm:t>
        <a:bodyPr/>
        <a:lstStyle/>
        <a:p>
          <a:endParaRPr lang="en-US"/>
        </a:p>
      </dgm:t>
    </dgm:pt>
    <dgm:pt modelId="{0FD6F077-C63F-499C-A1F4-115472D550FF}" type="pres">
      <dgm:prSet presAssocID="{DFF438FB-F219-47E7-9E03-B763F1847551}" presName="dummyConnPt" presStyleCnt="0"/>
      <dgm:spPr/>
      <dgm:t>
        <a:bodyPr/>
        <a:lstStyle/>
        <a:p>
          <a:endParaRPr lang="en-US"/>
        </a:p>
      </dgm:t>
    </dgm:pt>
    <dgm:pt modelId="{9949F713-E141-400F-A4FB-A67BCDB19C69}" type="pres">
      <dgm:prSet presAssocID="{DFF438FB-F219-47E7-9E03-B763F184755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0E585-0B0D-4859-94A6-E38B7DB8CB00}" type="pres">
      <dgm:prSet presAssocID="{83DAAC65-DFA1-4F7A-A4AF-0E65F3D0E484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FB55BD37-3DD6-4E16-A445-35454F68CB42}" type="pres">
      <dgm:prSet presAssocID="{37C81D4A-B751-4083-B955-0BC0D11CDA70}" presName="compNode" presStyleCnt="0"/>
      <dgm:spPr/>
      <dgm:t>
        <a:bodyPr/>
        <a:lstStyle/>
        <a:p>
          <a:endParaRPr lang="en-US"/>
        </a:p>
      </dgm:t>
    </dgm:pt>
    <dgm:pt modelId="{365157D4-253E-4E94-AE3A-C40B07E3439D}" type="pres">
      <dgm:prSet presAssocID="{37C81D4A-B751-4083-B955-0BC0D11CDA70}" presName="dummyConnPt" presStyleCnt="0"/>
      <dgm:spPr/>
      <dgm:t>
        <a:bodyPr/>
        <a:lstStyle/>
        <a:p>
          <a:endParaRPr lang="en-US"/>
        </a:p>
      </dgm:t>
    </dgm:pt>
    <dgm:pt modelId="{514BE567-0216-48A1-94B3-5D8DA0C8783E}" type="pres">
      <dgm:prSet presAssocID="{37C81D4A-B751-4083-B955-0BC0D11CDA7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BDCD4-AA5E-4249-B367-B85D7647B893}" type="pres">
      <dgm:prSet presAssocID="{046637A0-AA3A-49B0-B52E-900F0BC5A8E5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F03A8A73-B0FA-475A-ADA0-A9900A01B2D6}" type="pres">
      <dgm:prSet presAssocID="{F577FD78-0FE8-4FFD-BD42-32D2D63144F9}" presName="compNode" presStyleCnt="0"/>
      <dgm:spPr/>
      <dgm:t>
        <a:bodyPr/>
        <a:lstStyle/>
        <a:p>
          <a:endParaRPr lang="en-US"/>
        </a:p>
      </dgm:t>
    </dgm:pt>
    <dgm:pt modelId="{80932812-8E3D-4E54-95F7-0AF32BB7E02A}" type="pres">
      <dgm:prSet presAssocID="{F577FD78-0FE8-4FFD-BD42-32D2D63144F9}" presName="dummyConnPt" presStyleCnt="0"/>
      <dgm:spPr/>
      <dgm:t>
        <a:bodyPr/>
        <a:lstStyle/>
        <a:p>
          <a:endParaRPr lang="en-US"/>
        </a:p>
      </dgm:t>
    </dgm:pt>
    <dgm:pt modelId="{0EE75114-6504-4AE0-AF10-C50662E5C8F1}" type="pres">
      <dgm:prSet presAssocID="{F577FD78-0FE8-4FFD-BD42-32D2D63144F9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C907D-4C5A-4F5B-814D-7D42571873B7}" type="pres">
      <dgm:prSet presAssocID="{1D663E1B-84E4-49C9-94F6-5DD081C11FAF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350D0F70-0615-4494-8F39-18F17F3385F5}" type="pres">
      <dgm:prSet presAssocID="{00366ADC-1CAC-4BE8-9F58-57C14B0FA4E4}" presName="compNode" presStyleCnt="0"/>
      <dgm:spPr/>
      <dgm:t>
        <a:bodyPr/>
        <a:lstStyle/>
        <a:p>
          <a:endParaRPr lang="en-US"/>
        </a:p>
      </dgm:t>
    </dgm:pt>
    <dgm:pt modelId="{978A59B4-3E65-45BE-8D68-109FBED27376}" type="pres">
      <dgm:prSet presAssocID="{00366ADC-1CAC-4BE8-9F58-57C14B0FA4E4}" presName="dummyConnPt" presStyleCnt="0"/>
      <dgm:spPr/>
      <dgm:t>
        <a:bodyPr/>
        <a:lstStyle/>
        <a:p>
          <a:endParaRPr lang="en-US"/>
        </a:p>
      </dgm:t>
    </dgm:pt>
    <dgm:pt modelId="{E0E671E9-D1E6-4B00-B856-0FCE0AC6E38D}" type="pres">
      <dgm:prSet presAssocID="{00366ADC-1CAC-4BE8-9F58-57C14B0FA4E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F2B15-06EC-4445-81D1-AF829BB44BD1}" type="pres">
      <dgm:prSet presAssocID="{3E653372-85EA-49BB-8868-79F5473ED594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C872AF45-0946-4103-9838-03E54091A5C1}" type="pres">
      <dgm:prSet presAssocID="{29EA7B8C-1F27-4234-9612-73FE4BB423AF}" presName="compNode" presStyleCnt="0"/>
      <dgm:spPr/>
      <dgm:t>
        <a:bodyPr/>
        <a:lstStyle/>
        <a:p>
          <a:endParaRPr lang="en-US"/>
        </a:p>
      </dgm:t>
    </dgm:pt>
    <dgm:pt modelId="{56084AF6-00AF-468E-8232-E3EAB193E3BB}" type="pres">
      <dgm:prSet presAssocID="{29EA7B8C-1F27-4234-9612-73FE4BB423AF}" presName="dummyConnPt" presStyleCnt="0"/>
      <dgm:spPr/>
      <dgm:t>
        <a:bodyPr/>
        <a:lstStyle/>
        <a:p>
          <a:endParaRPr lang="en-US"/>
        </a:p>
      </dgm:t>
    </dgm:pt>
    <dgm:pt modelId="{2FB71C98-F174-40CE-ABBC-3967EF3CB36E}" type="pres">
      <dgm:prSet presAssocID="{29EA7B8C-1F27-4234-9612-73FE4BB423A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26A45-B89A-4AB7-87D7-DB88055D8125}" type="pres">
      <dgm:prSet presAssocID="{7BF4B00A-07A5-4961-BD52-B9E1A3CE9F33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77650439-819F-452C-B371-5474D881542A}" type="pres">
      <dgm:prSet presAssocID="{6590400F-CA66-4358-BA67-188500BA3506}" presName="compNode" presStyleCnt="0"/>
      <dgm:spPr/>
      <dgm:t>
        <a:bodyPr/>
        <a:lstStyle/>
        <a:p>
          <a:endParaRPr lang="en-US"/>
        </a:p>
      </dgm:t>
    </dgm:pt>
    <dgm:pt modelId="{DC66A1D9-CCF9-4982-8387-0FC354532B01}" type="pres">
      <dgm:prSet presAssocID="{6590400F-CA66-4358-BA67-188500BA3506}" presName="dummyConnPt" presStyleCnt="0"/>
      <dgm:spPr/>
      <dgm:t>
        <a:bodyPr/>
        <a:lstStyle/>
        <a:p>
          <a:endParaRPr lang="en-US"/>
        </a:p>
      </dgm:t>
    </dgm:pt>
    <dgm:pt modelId="{5F3CFD17-693D-4F29-B75C-0B32F7DC3286}" type="pres">
      <dgm:prSet presAssocID="{6590400F-CA66-4358-BA67-188500BA3506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27345-2BB3-4DC8-BE91-FB10F1E7B2C0}" type="pres">
      <dgm:prSet presAssocID="{1955529C-F490-4E13-8149-3BB01BC848ED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2278E6DE-C315-4C03-A508-28A29D74C20B}" type="pres">
      <dgm:prSet presAssocID="{A66F7A0C-1E60-48CD-9466-86E692872897}" presName="compNode" presStyleCnt="0"/>
      <dgm:spPr/>
      <dgm:t>
        <a:bodyPr/>
        <a:lstStyle/>
        <a:p>
          <a:endParaRPr lang="en-US"/>
        </a:p>
      </dgm:t>
    </dgm:pt>
    <dgm:pt modelId="{C5A20623-81AA-4A20-A213-D3CB79060161}" type="pres">
      <dgm:prSet presAssocID="{A66F7A0C-1E60-48CD-9466-86E692872897}" presName="dummyConnPt" presStyleCnt="0"/>
      <dgm:spPr/>
      <dgm:t>
        <a:bodyPr/>
        <a:lstStyle/>
        <a:p>
          <a:endParaRPr lang="en-US"/>
        </a:p>
      </dgm:t>
    </dgm:pt>
    <dgm:pt modelId="{ECD6440F-58EF-4516-9A21-ACF94FD68DAE}" type="pres">
      <dgm:prSet presAssocID="{A66F7A0C-1E60-48CD-9466-86E69287289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7BFDC-4C15-43A0-AC94-AD760B2A1F48}" srcId="{5C4DB6FD-5B0A-4B1E-9495-937043A0ADBF}" destId="{F577FD78-0FE8-4FFD-BD42-32D2D63144F9}" srcOrd="7" destOrd="0" parTransId="{BF18DFA4-CF99-425B-8314-BD151B73FB98}" sibTransId="{1D663E1B-84E4-49C9-94F6-5DD081C11FAF}"/>
    <dgm:cxn modelId="{FE044109-7804-4D58-A77E-DB8F5674E852}" srcId="{5C4DB6FD-5B0A-4B1E-9495-937043A0ADBF}" destId="{102476D7-A93A-49F4-86C4-33A70B984CBB}" srcOrd="1" destOrd="0" parTransId="{0AF5A51E-9E99-40FC-A354-6C67B2E308FA}" sibTransId="{BED901D3-5592-4D53-86FF-6D92B028A316}"/>
    <dgm:cxn modelId="{FC963FA4-60F9-41CC-861C-2CD3098261DD}" type="presOf" srcId="{6590400F-CA66-4358-BA67-188500BA3506}" destId="{5F3CFD17-693D-4F29-B75C-0B32F7DC3286}" srcOrd="0" destOrd="0" presId="urn:microsoft.com/office/officeart/2005/8/layout/bProcess4"/>
    <dgm:cxn modelId="{85B33458-254C-4B8E-A9E0-B07715A8FB89}" type="presOf" srcId="{315B32C4-A2D8-4444-81DC-8C3F82CC4E4E}" destId="{5933838F-CE7F-4E89-A65F-B294E46BAD05}" srcOrd="0" destOrd="0" presId="urn:microsoft.com/office/officeart/2005/8/layout/bProcess4"/>
    <dgm:cxn modelId="{C1B543A0-7316-4E7C-A35F-6A8CC6DFBB3D}" srcId="{5C4DB6FD-5B0A-4B1E-9495-937043A0ADBF}" destId="{67A74857-5B25-4F50-B5F9-ACE057F90ADD}" srcOrd="2" destOrd="0" parTransId="{C1A83B31-62B9-4A3F-8804-2987A13CE10A}" sibTransId="{448D1452-70D2-4769-8D7A-008626738267}"/>
    <dgm:cxn modelId="{A7D11ABA-6DB1-4197-A31C-6B82021D0C4D}" srcId="{5C4DB6FD-5B0A-4B1E-9495-937043A0ADBF}" destId="{6590400F-CA66-4358-BA67-188500BA3506}" srcOrd="10" destOrd="0" parTransId="{53AC1395-A2C0-470D-8B25-9D37C93D8B84}" sibTransId="{1955529C-F490-4E13-8149-3BB01BC848ED}"/>
    <dgm:cxn modelId="{E0F28FC8-9E3B-442B-B9FD-8E170CD9B2DC}" type="presOf" srcId="{3E653372-85EA-49BB-8868-79F5473ED594}" destId="{CEEF2B15-06EC-4445-81D1-AF829BB44BD1}" srcOrd="0" destOrd="0" presId="urn:microsoft.com/office/officeart/2005/8/layout/bProcess4"/>
    <dgm:cxn modelId="{15EFFF1A-8CE4-4663-83F1-4B1C71702378}" srcId="{5C4DB6FD-5B0A-4B1E-9495-937043A0ADBF}" destId="{16D94CB5-3C89-4C0F-80A4-0E39B1A4EC60}" srcOrd="3" destOrd="0" parTransId="{08E40DED-7B72-4D7A-AD9D-306F7AE61754}" sibTransId="{C26BD3D9-CF7A-4559-8C15-7AD1FC52A02F}"/>
    <dgm:cxn modelId="{AF98C821-2289-45FD-8384-862FDB243609}" type="presOf" srcId="{29EA7B8C-1F27-4234-9612-73FE4BB423AF}" destId="{2FB71C98-F174-40CE-ABBC-3967EF3CB36E}" srcOrd="0" destOrd="0" presId="urn:microsoft.com/office/officeart/2005/8/layout/bProcess4"/>
    <dgm:cxn modelId="{F191B227-D874-4144-B70F-10C708633BB1}" type="presOf" srcId="{046637A0-AA3A-49B0-B52E-900F0BC5A8E5}" destId="{2B1BDCD4-AA5E-4249-B367-B85D7647B893}" srcOrd="0" destOrd="0" presId="urn:microsoft.com/office/officeart/2005/8/layout/bProcess4"/>
    <dgm:cxn modelId="{B4EE707F-DD4C-4232-841B-C335AC1EAE98}" srcId="{5C4DB6FD-5B0A-4B1E-9495-937043A0ADBF}" destId="{A66F7A0C-1E60-48CD-9466-86E692872897}" srcOrd="11" destOrd="0" parTransId="{7A7AA17B-65F7-4B25-BF2F-F46154DCF77B}" sibTransId="{FD5F7C17-9B22-4009-A1ED-1AA70BD67498}"/>
    <dgm:cxn modelId="{760A02EB-87DC-4928-819E-0F784219924F}" type="presOf" srcId="{748C30D5-565C-47E9-9484-1F9A95912982}" destId="{6CEC965E-78B0-4A22-9D58-DF4BCD9FD5C3}" srcOrd="0" destOrd="0" presId="urn:microsoft.com/office/officeart/2005/8/layout/bProcess4"/>
    <dgm:cxn modelId="{B2F17B9B-73E1-42EA-A95C-B83A1B015E17}" type="presOf" srcId="{00366ADC-1CAC-4BE8-9F58-57C14B0FA4E4}" destId="{E0E671E9-D1E6-4B00-B856-0FCE0AC6E38D}" srcOrd="0" destOrd="0" presId="urn:microsoft.com/office/officeart/2005/8/layout/bProcess4"/>
    <dgm:cxn modelId="{AC6D6346-06E4-42E6-8ADA-AC87E6F0906A}" type="presOf" srcId="{BED901D3-5592-4D53-86FF-6D92B028A316}" destId="{56F43C56-7C3E-4B1C-882D-A15632F7FE0B}" srcOrd="0" destOrd="0" presId="urn:microsoft.com/office/officeart/2005/8/layout/bProcess4"/>
    <dgm:cxn modelId="{F8AC10C0-8444-4F69-B2BD-F109E4B6963B}" type="presOf" srcId="{448D1452-70D2-4769-8D7A-008626738267}" destId="{659E9F65-F81C-4A4A-B2BC-A52EF137CC71}" srcOrd="0" destOrd="0" presId="urn:microsoft.com/office/officeart/2005/8/layout/bProcess4"/>
    <dgm:cxn modelId="{27D17465-22D0-455E-AB54-5E10E3D1ED86}" type="presOf" srcId="{DFF438FB-F219-47E7-9E03-B763F1847551}" destId="{9949F713-E141-400F-A4FB-A67BCDB19C69}" srcOrd="0" destOrd="0" presId="urn:microsoft.com/office/officeart/2005/8/layout/bProcess4"/>
    <dgm:cxn modelId="{5C7ADDA0-EFCE-4DC0-9914-D8801298C43E}" srcId="{5C4DB6FD-5B0A-4B1E-9495-937043A0ADBF}" destId="{748C30D5-565C-47E9-9484-1F9A95912982}" srcOrd="4" destOrd="0" parTransId="{F17BA19D-D5A1-4B81-86D2-2973B39A7052}" sibTransId="{1609125D-4644-463F-8FAC-57A9C0755CC5}"/>
    <dgm:cxn modelId="{3788039B-DFF2-49BC-A888-14C5773335D8}" srcId="{5C4DB6FD-5B0A-4B1E-9495-937043A0ADBF}" destId="{29EA7B8C-1F27-4234-9612-73FE4BB423AF}" srcOrd="9" destOrd="0" parTransId="{40AEB679-6C91-47EB-8B75-D227F2F3CAA6}" sibTransId="{7BF4B00A-07A5-4961-BD52-B9E1A3CE9F33}"/>
    <dgm:cxn modelId="{D6FB1204-09DE-4443-A478-958FAD21D8F0}" type="presOf" srcId="{A66F7A0C-1E60-48CD-9466-86E692872897}" destId="{ECD6440F-58EF-4516-9A21-ACF94FD68DAE}" srcOrd="0" destOrd="0" presId="urn:microsoft.com/office/officeart/2005/8/layout/bProcess4"/>
    <dgm:cxn modelId="{F7412C83-26D0-426A-994A-3C7D430AECF6}" type="presOf" srcId="{83DAAC65-DFA1-4F7A-A4AF-0E65F3D0E484}" destId="{0660E585-0B0D-4859-94A6-E38B7DB8CB00}" srcOrd="0" destOrd="0" presId="urn:microsoft.com/office/officeart/2005/8/layout/bProcess4"/>
    <dgm:cxn modelId="{CE754ACB-CFE5-46F1-9411-3EDD9F7BBB84}" type="presOf" srcId="{56FED0AF-F8B6-48CB-9983-9CB8F2D598B3}" destId="{82E9E831-8A33-43BA-B5A6-5120187B9028}" srcOrd="0" destOrd="0" presId="urn:microsoft.com/office/officeart/2005/8/layout/bProcess4"/>
    <dgm:cxn modelId="{B2791D62-F121-4878-B3D3-CE5F69949D66}" type="presOf" srcId="{37C81D4A-B751-4083-B955-0BC0D11CDA70}" destId="{514BE567-0216-48A1-94B3-5D8DA0C8783E}" srcOrd="0" destOrd="0" presId="urn:microsoft.com/office/officeart/2005/8/layout/bProcess4"/>
    <dgm:cxn modelId="{4151D8A1-69D7-4999-8137-15DA53544578}" type="presOf" srcId="{1D663E1B-84E4-49C9-94F6-5DD081C11FAF}" destId="{0A2C907D-4C5A-4F5B-814D-7D42571873B7}" srcOrd="0" destOrd="0" presId="urn:microsoft.com/office/officeart/2005/8/layout/bProcess4"/>
    <dgm:cxn modelId="{EABC592F-A5CF-47E4-A209-265D7D0E45ED}" type="presOf" srcId="{1609125D-4644-463F-8FAC-57A9C0755CC5}" destId="{25B37B31-3C9A-4BA3-A117-6A2974B71D44}" srcOrd="0" destOrd="0" presId="urn:microsoft.com/office/officeart/2005/8/layout/bProcess4"/>
    <dgm:cxn modelId="{CC4A7A67-97DD-4E6E-A8A0-4F464215358A}" type="presOf" srcId="{16D94CB5-3C89-4C0F-80A4-0E39B1A4EC60}" destId="{DA3F4849-7DD4-4817-ACB8-C8DF407E239B}" srcOrd="0" destOrd="0" presId="urn:microsoft.com/office/officeart/2005/8/layout/bProcess4"/>
    <dgm:cxn modelId="{199BB478-52A6-421A-9DE2-C5740EAC929A}" srcId="{5C4DB6FD-5B0A-4B1E-9495-937043A0ADBF}" destId="{315B32C4-A2D8-4444-81DC-8C3F82CC4E4E}" srcOrd="0" destOrd="0" parTransId="{695C4AAA-A2A8-4D4B-96E5-A65966399948}" sibTransId="{56FED0AF-F8B6-48CB-9983-9CB8F2D598B3}"/>
    <dgm:cxn modelId="{F821C03A-928B-4AEA-B512-8C18FB7DEB14}" type="presOf" srcId="{7BF4B00A-07A5-4961-BD52-B9E1A3CE9F33}" destId="{6E426A45-B89A-4AB7-87D7-DB88055D8125}" srcOrd="0" destOrd="0" presId="urn:microsoft.com/office/officeart/2005/8/layout/bProcess4"/>
    <dgm:cxn modelId="{91E61433-9A92-4853-9E5B-04B86A03C18E}" type="presOf" srcId="{F577FD78-0FE8-4FFD-BD42-32D2D63144F9}" destId="{0EE75114-6504-4AE0-AF10-C50662E5C8F1}" srcOrd="0" destOrd="0" presId="urn:microsoft.com/office/officeart/2005/8/layout/bProcess4"/>
    <dgm:cxn modelId="{AA1E42E9-E015-4D07-8934-44E0B44A25DF}" srcId="{5C4DB6FD-5B0A-4B1E-9495-937043A0ADBF}" destId="{DFF438FB-F219-47E7-9E03-B763F1847551}" srcOrd="5" destOrd="0" parTransId="{1819E26D-1BE5-4FA7-AEBD-B063C81EB80F}" sibTransId="{83DAAC65-DFA1-4F7A-A4AF-0E65F3D0E484}"/>
    <dgm:cxn modelId="{5E8A3DFB-E717-430B-B83A-47C4B042B8B5}" type="presOf" srcId="{67A74857-5B25-4F50-B5F9-ACE057F90ADD}" destId="{82F5875D-0A7D-4F7F-A37A-828DB457E2D3}" srcOrd="0" destOrd="0" presId="urn:microsoft.com/office/officeart/2005/8/layout/bProcess4"/>
    <dgm:cxn modelId="{92CC1BEC-2014-43D3-B3C4-2ECF7E16998B}" srcId="{5C4DB6FD-5B0A-4B1E-9495-937043A0ADBF}" destId="{00366ADC-1CAC-4BE8-9F58-57C14B0FA4E4}" srcOrd="8" destOrd="0" parTransId="{956C18A2-8238-489D-B2DA-8C88A3676FC3}" sibTransId="{3E653372-85EA-49BB-8868-79F5473ED594}"/>
    <dgm:cxn modelId="{25E92F1D-2196-4CD6-B007-522ED791F60B}" type="presOf" srcId="{C26BD3D9-CF7A-4559-8C15-7AD1FC52A02F}" destId="{D2B68ACB-93DB-4E63-BCD8-DC76FEC648E1}" srcOrd="0" destOrd="0" presId="urn:microsoft.com/office/officeart/2005/8/layout/bProcess4"/>
    <dgm:cxn modelId="{8FBF9FA9-37BA-4835-B807-585BDF707685}" type="presOf" srcId="{102476D7-A93A-49F4-86C4-33A70B984CBB}" destId="{7B27B541-4F62-40C1-9A7C-0F7157F67B40}" srcOrd="0" destOrd="0" presId="urn:microsoft.com/office/officeart/2005/8/layout/bProcess4"/>
    <dgm:cxn modelId="{60F333AF-925A-497A-8259-6266A4F44C6B}" type="presOf" srcId="{5C4DB6FD-5B0A-4B1E-9495-937043A0ADBF}" destId="{21D2FED0-A626-4CB8-A52E-80229690122A}" srcOrd="0" destOrd="0" presId="urn:microsoft.com/office/officeart/2005/8/layout/bProcess4"/>
    <dgm:cxn modelId="{392730FF-9544-4900-9EBD-1EECAE634667}" srcId="{5C4DB6FD-5B0A-4B1E-9495-937043A0ADBF}" destId="{37C81D4A-B751-4083-B955-0BC0D11CDA70}" srcOrd="6" destOrd="0" parTransId="{69E12C5E-6490-49E1-8079-D50549BBC449}" sibTransId="{046637A0-AA3A-49B0-B52E-900F0BC5A8E5}"/>
    <dgm:cxn modelId="{A7CFE8E3-49E8-412D-AC09-A2BF4EEFE806}" type="presOf" srcId="{1955529C-F490-4E13-8149-3BB01BC848ED}" destId="{C8427345-2BB3-4DC8-BE91-FB10F1E7B2C0}" srcOrd="0" destOrd="0" presId="urn:microsoft.com/office/officeart/2005/8/layout/bProcess4"/>
    <dgm:cxn modelId="{9CB74272-357D-49F4-A705-E1BE217AB75A}" type="presParOf" srcId="{21D2FED0-A626-4CB8-A52E-80229690122A}" destId="{762787B1-D402-4DCA-B58E-BF4648177D1E}" srcOrd="0" destOrd="0" presId="urn:microsoft.com/office/officeart/2005/8/layout/bProcess4"/>
    <dgm:cxn modelId="{7FF13E63-1C5A-4563-B338-F6CE316C43D2}" type="presParOf" srcId="{762787B1-D402-4DCA-B58E-BF4648177D1E}" destId="{DC1466F4-E143-4989-A926-3F4F37F62947}" srcOrd="0" destOrd="0" presId="urn:microsoft.com/office/officeart/2005/8/layout/bProcess4"/>
    <dgm:cxn modelId="{3050AC5C-6C3A-451E-9762-38B9AD70AF51}" type="presParOf" srcId="{762787B1-D402-4DCA-B58E-BF4648177D1E}" destId="{5933838F-CE7F-4E89-A65F-B294E46BAD05}" srcOrd="1" destOrd="0" presId="urn:microsoft.com/office/officeart/2005/8/layout/bProcess4"/>
    <dgm:cxn modelId="{BFD965FC-28D7-4224-81E1-0CA1EBF6D8DC}" type="presParOf" srcId="{21D2FED0-A626-4CB8-A52E-80229690122A}" destId="{82E9E831-8A33-43BA-B5A6-5120187B9028}" srcOrd="1" destOrd="0" presId="urn:microsoft.com/office/officeart/2005/8/layout/bProcess4"/>
    <dgm:cxn modelId="{1B473BC8-D1D2-4407-9677-0E0758A962BC}" type="presParOf" srcId="{21D2FED0-A626-4CB8-A52E-80229690122A}" destId="{5AEC3E06-2945-4969-9FFD-2EF4CB1CDACA}" srcOrd="2" destOrd="0" presId="urn:microsoft.com/office/officeart/2005/8/layout/bProcess4"/>
    <dgm:cxn modelId="{194CD58A-434E-45CF-B0B1-9EA8BA1DBB6C}" type="presParOf" srcId="{5AEC3E06-2945-4969-9FFD-2EF4CB1CDACA}" destId="{BA671B45-B957-4E3B-BA78-127FE09FABD7}" srcOrd="0" destOrd="0" presId="urn:microsoft.com/office/officeart/2005/8/layout/bProcess4"/>
    <dgm:cxn modelId="{7BA4B04A-6259-406F-8296-07467E29FDDB}" type="presParOf" srcId="{5AEC3E06-2945-4969-9FFD-2EF4CB1CDACA}" destId="{7B27B541-4F62-40C1-9A7C-0F7157F67B40}" srcOrd="1" destOrd="0" presId="urn:microsoft.com/office/officeart/2005/8/layout/bProcess4"/>
    <dgm:cxn modelId="{1B5FF45E-F4BB-45B5-8C1D-534557CAFF80}" type="presParOf" srcId="{21D2FED0-A626-4CB8-A52E-80229690122A}" destId="{56F43C56-7C3E-4B1C-882D-A15632F7FE0B}" srcOrd="3" destOrd="0" presId="urn:microsoft.com/office/officeart/2005/8/layout/bProcess4"/>
    <dgm:cxn modelId="{BCF8BDE1-1267-47BB-934B-058239B81E52}" type="presParOf" srcId="{21D2FED0-A626-4CB8-A52E-80229690122A}" destId="{E073C1E4-3EAC-49A0-93B3-2933D3AC1F3B}" srcOrd="4" destOrd="0" presId="urn:microsoft.com/office/officeart/2005/8/layout/bProcess4"/>
    <dgm:cxn modelId="{E8D420A4-4653-4128-A9E2-B2F8B9A17AEF}" type="presParOf" srcId="{E073C1E4-3EAC-49A0-93B3-2933D3AC1F3B}" destId="{DF8F7272-6468-4931-B9F2-5DD4923B7DEC}" srcOrd="0" destOrd="0" presId="urn:microsoft.com/office/officeart/2005/8/layout/bProcess4"/>
    <dgm:cxn modelId="{89B46760-E44E-4E23-831C-911EECD836A7}" type="presParOf" srcId="{E073C1E4-3EAC-49A0-93B3-2933D3AC1F3B}" destId="{82F5875D-0A7D-4F7F-A37A-828DB457E2D3}" srcOrd="1" destOrd="0" presId="urn:microsoft.com/office/officeart/2005/8/layout/bProcess4"/>
    <dgm:cxn modelId="{8928D34F-3877-434B-AB70-CAAFE3E8F3E5}" type="presParOf" srcId="{21D2FED0-A626-4CB8-A52E-80229690122A}" destId="{659E9F65-F81C-4A4A-B2BC-A52EF137CC71}" srcOrd="5" destOrd="0" presId="urn:microsoft.com/office/officeart/2005/8/layout/bProcess4"/>
    <dgm:cxn modelId="{17463105-15A3-42A6-840E-B0D646AAB381}" type="presParOf" srcId="{21D2FED0-A626-4CB8-A52E-80229690122A}" destId="{D927872F-3E8A-497F-980F-2707F1744E80}" srcOrd="6" destOrd="0" presId="urn:microsoft.com/office/officeart/2005/8/layout/bProcess4"/>
    <dgm:cxn modelId="{FD6D07F3-3097-40B8-BF83-152BC4559599}" type="presParOf" srcId="{D927872F-3E8A-497F-980F-2707F1744E80}" destId="{CB829465-E1DD-4E33-B198-FD1EA48DE24A}" srcOrd="0" destOrd="0" presId="urn:microsoft.com/office/officeart/2005/8/layout/bProcess4"/>
    <dgm:cxn modelId="{8871CD0C-18F3-428B-B7A4-FF4996A3C7DA}" type="presParOf" srcId="{D927872F-3E8A-497F-980F-2707F1744E80}" destId="{DA3F4849-7DD4-4817-ACB8-C8DF407E239B}" srcOrd="1" destOrd="0" presId="urn:microsoft.com/office/officeart/2005/8/layout/bProcess4"/>
    <dgm:cxn modelId="{3C5D10D2-F974-490B-A05F-A8F448B1D651}" type="presParOf" srcId="{21D2FED0-A626-4CB8-A52E-80229690122A}" destId="{D2B68ACB-93DB-4E63-BCD8-DC76FEC648E1}" srcOrd="7" destOrd="0" presId="urn:microsoft.com/office/officeart/2005/8/layout/bProcess4"/>
    <dgm:cxn modelId="{4A03A6F1-9CEE-42F2-A4D6-588F7189155E}" type="presParOf" srcId="{21D2FED0-A626-4CB8-A52E-80229690122A}" destId="{EC06D2F9-2A89-48A1-A6DE-3E7D69E4FC2A}" srcOrd="8" destOrd="0" presId="urn:microsoft.com/office/officeart/2005/8/layout/bProcess4"/>
    <dgm:cxn modelId="{686E2CA1-9B5A-4C23-82C3-17F6B14AA380}" type="presParOf" srcId="{EC06D2F9-2A89-48A1-A6DE-3E7D69E4FC2A}" destId="{E7574AA1-A240-4EF3-97B9-CE3C47A2E371}" srcOrd="0" destOrd="0" presId="urn:microsoft.com/office/officeart/2005/8/layout/bProcess4"/>
    <dgm:cxn modelId="{4BD82AB9-3B98-4C75-86A3-038024E6E072}" type="presParOf" srcId="{EC06D2F9-2A89-48A1-A6DE-3E7D69E4FC2A}" destId="{6CEC965E-78B0-4A22-9D58-DF4BCD9FD5C3}" srcOrd="1" destOrd="0" presId="urn:microsoft.com/office/officeart/2005/8/layout/bProcess4"/>
    <dgm:cxn modelId="{BBC4E9E1-9589-4B8A-BD53-9D8A94A88361}" type="presParOf" srcId="{21D2FED0-A626-4CB8-A52E-80229690122A}" destId="{25B37B31-3C9A-4BA3-A117-6A2974B71D44}" srcOrd="9" destOrd="0" presId="urn:microsoft.com/office/officeart/2005/8/layout/bProcess4"/>
    <dgm:cxn modelId="{0E8E949C-8306-4ED9-A42F-44E8C10828D7}" type="presParOf" srcId="{21D2FED0-A626-4CB8-A52E-80229690122A}" destId="{D41335F4-D749-4369-A5AD-F2801B531598}" srcOrd="10" destOrd="0" presId="urn:microsoft.com/office/officeart/2005/8/layout/bProcess4"/>
    <dgm:cxn modelId="{0B840F93-63C2-427C-A443-FF7772CB646D}" type="presParOf" srcId="{D41335F4-D749-4369-A5AD-F2801B531598}" destId="{0FD6F077-C63F-499C-A1F4-115472D550FF}" srcOrd="0" destOrd="0" presId="urn:microsoft.com/office/officeart/2005/8/layout/bProcess4"/>
    <dgm:cxn modelId="{8CAC3517-C478-43A8-BE14-093B5F0678F1}" type="presParOf" srcId="{D41335F4-D749-4369-A5AD-F2801B531598}" destId="{9949F713-E141-400F-A4FB-A67BCDB19C69}" srcOrd="1" destOrd="0" presId="urn:microsoft.com/office/officeart/2005/8/layout/bProcess4"/>
    <dgm:cxn modelId="{34D08FB1-A0ED-4B0E-A34E-C049BB332BC6}" type="presParOf" srcId="{21D2FED0-A626-4CB8-A52E-80229690122A}" destId="{0660E585-0B0D-4859-94A6-E38B7DB8CB00}" srcOrd="11" destOrd="0" presId="urn:microsoft.com/office/officeart/2005/8/layout/bProcess4"/>
    <dgm:cxn modelId="{9942C289-DB54-45A5-8E6A-2089527C460D}" type="presParOf" srcId="{21D2FED0-A626-4CB8-A52E-80229690122A}" destId="{FB55BD37-3DD6-4E16-A445-35454F68CB42}" srcOrd="12" destOrd="0" presId="urn:microsoft.com/office/officeart/2005/8/layout/bProcess4"/>
    <dgm:cxn modelId="{82FFF658-4E49-42E1-AABF-AC6F83B81C76}" type="presParOf" srcId="{FB55BD37-3DD6-4E16-A445-35454F68CB42}" destId="{365157D4-253E-4E94-AE3A-C40B07E3439D}" srcOrd="0" destOrd="0" presId="urn:microsoft.com/office/officeart/2005/8/layout/bProcess4"/>
    <dgm:cxn modelId="{A70218AA-AB19-4AE5-A9D1-A19B3CB7BC09}" type="presParOf" srcId="{FB55BD37-3DD6-4E16-A445-35454F68CB42}" destId="{514BE567-0216-48A1-94B3-5D8DA0C8783E}" srcOrd="1" destOrd="0" presId="urn:microsoft.com/office/officeart/2005/8/layout/bProcess4"/>
    <dgm:cxn modelId="{2851B160-634A-439E-B357-4F15EE2C9241}" type="presParOf" srcId="{21D2FED0-A626-4CB8-A52E-80229690122A}" destId="{2B1BDCD4-AA5E-4249-B367-B85D7647B893}" srcOrd="13" destOrd="0" presId="urn:microsoft.com/office/officeart/2005/8/layout/bProcess4"/>
    <dgm:cxn modelId="{6AEA7AFF-42C5-48B7-BEAD-829CAF3D93D7}" type="presParOf" srcId="{21D2FED0-A626-4CB8-A52E-80229690122A}" destId="{F03A8A73-B0FA-475A-ADA0-A9900A01B2D6}" srcOrd="14" destOrd="0" presId="urn:microsoft.com/office/officeart/2005/8/layout/bProcess4"/>
    <dgm:cxn modelId="{B06C5E37-3BCC-479D-A135-5EC5A29FAC0A}" type="presParOf" srcId="{F03A8A73-B0FA-475A-ADA0-A9900A01B2D6}" destId="{80932812-8E3D-4E54-95F7-0AF32BB7E02A}" srcOrd="0" destOrd="0" presId="urn:microsoft.com/office/officeart/2005/8/layout/bProcess4"/>
    <dgm:cxn modelId="{826AA7E0-3D3A-4C47-8DCF-896BFD3895C0}" type="presParOf" srcId="{F03A8A73-B0FA-475A-ADA0-A9900A01B2D6}" destId="{0EE75114-6504-4AE0-AF10-C50662E5C8F1}" srcOrd="1" destOrd="0" presId="urn:microsoft.com/office/officeart/2005/8/layout/bProcess4"/>
    <dgm:cxn modelId="{BF0ED9FE-649B-4126-8416-785A5288D538}" type="presParOf" srcId="{21D2FED0-A626-4CB8-A52E-80229690122A}" destId="{0A2C907D-4C5A-4F5B-814D-7D42571873B7}" srcOrd="15" destOrd="0" presId="urn:microsoft.com/office/officeart/2005/8/layout/bProcess4"/>
    <dgm:cxn modelId="{186DED84-EA59-4B40-81A8-99868AB68632}" type="presParOf" srcId="{21D2FED0-A626-4CB8-A52E-80229690122A}" destId="{350D0F70-0615-4494-8F39-18F17F3385F5}" srcOrd="16" destOrd="0" presId="urn:microsoft.com/office/officeart/2005/8/layout/bProcess4"/>
    <dgm:cxn modelId="{9EBD3970-C364-441B-9BA8-BBF63D2639D4}" type="presParOf" srcId="{350D0F70-0615-4494-8F39-18F17F3385F5}" destId="{978A59B4-3E65-45BE-8D68-109FBED27376}" srcOrd="0" destOrd="0" presId="urn:microsoft.com/office/officeart/2005/8/layout/bProcess4"/>
    <dgm:cxn modelId="{84F60DEB-0519-4FBC-8FFA-70667CFE6419}" type="presParOf" srcId="{350D0F70-0615-4494-8F39-18F17F3385F5}" destId="{E0E671E9-D1E6-4B00-B856-0FCE0AC6E38D}" srcOrd="1" destOrd="0" presId="urn:microsoft.com/office/officeart/2005/8/layout/bProcess4"/>
    <dgm:cxn modelId="{035A95E5-E011-49E5-ADFF-F30CF24C3896}" type="presParOf" srcId="{21D2FED0-A626-4CB8-A52E-80229690122A}" destId="{CEEF2B15-06EC-4445-81D1-AF829BB44BD1}" srcOrd="17" destOrd="0" presId="urn:microsoft.com/office/officeart/2005/8/layout/bProcess4"/>
    <dgm:cxn modelId="{B9398A0F-4CD1-4EA9-8C87-B68864F51CCE}" type="presParOf" srcId="{21D2FED0-A626-4CB8-A52E-80229690122A}" destId="{C872AF45-0946-4103-9838-03E54091A5C1}" srcOrd="18" destOrd="0" presId="urn:microsoft.com/office/officeart/2005/8/layout/bProcess4"/>
    <dgm:cxn modelId="{880E552D-6F79-487B-9620-569AAB1B3F88}" type="presParOf" srcId="{C872AF45-0946-4103-9838-03E54091A5C1}" destId="{56084AF6-00AF-468E-8232-E3EAB193E3BB}" srcOrd="0" destOrd="0" presId="urn:microsoft.com/office/officeart/2005/8/layout/bProcess4"/>
    <dgm:cxn modelId="{83FB54EA-120A-4D3C-8DFE-71022507C63A}" type="presParOf" srcId="{C872AF45-0946-4103-9838-03E54091A5C1}" destId="{2FB71C98-F174-40CE-ABBC-3967EF3CB36E}" srcOrd="1" destOrd="0" presId="urn:microsoft.com/office/officeart/2005/8/layout/bProcess4"/>
    <dgm:cxn modelId="{A909A201-AA01-4328-8B08-5AAAFBC04B8A}" type="presParOf" srcId="{21D2FED0-A626-4CB8-A52E-80229690122A}" destId="{6E426A45-B89A-4AB7-87D7-DB88055D8125}" srcOrd="19" destOrd="0" presId="urn:microsoft.com/office/officeart/2005/8/layout/bProcess4"/>
    <dgm:cxn modelId="{B044C140-CD37-417F-9A3F-9DC0FBB0AF4A}" type="presParOf" srcId="{21D2FED0-A626-4CB8-A52E-80229690122A}" destId="{77650439-819F-452C-B371-5474D881542A}" srcOrd="20" destOrd="0" presId="urn:microsoft.com/office/officeart/2005/8/layout/bProcess4"/>
    <dgm:cxn modelId="{BADBE520-9DF4-4B6E-AE02-C15AB68E696B}" type="presParOf" srcId="{77650439-819F-452C-B371-5474D881542A}" destId="{DC66A1D9-CCF9-4982-8387-0FC354532B01}" srcOrd="0" destOrd="0" presId="urn:microsoft.com/office/officeart/2005/8/layout/bProcess4"/>
    <dgm:cxn modelId="{E1E4DE19-C3D6-4148-A38E-B39D1E1DBCE9}" type="presParOf" srcId="{77650439-819F-452C-B371-5474D881542A}" destId="{5F3CFD17-693D-4F29-B75C-0B32F7DC3286}" srcOrd="1" destOrd="0" presId="urn:microsoft.com/office/officeart/2005/8/layout/bProcess4"/>
    <dgm:cxn modelId="{7B40AB64-1A30-4FEE-A0B5-1ACA0E400E7E}" type="presParOf" srcId="{21D2FED0-A626-4CB8-A52E-80229690122A}" destId="{C8427345-2BB3-4DC8-BE91-FB10F1E7B2C0}" srcOrd="21" destOrd="0" presId="urn:microsoft.com/office/officeart/2005/8/layout/bProcess4"/>
    <dgm:cxn modelId="{6A1A583B-0FD7-4A51-9DFC-DD1141D7F643}" type="presParOf" srcId="{21D2FED0-A626-4CB8-A52E-80229690122A}" destId="{2278E6DE-C315-4C03-A508-28A29D74C20B}" srcOrd="22" destOrd="0" presId="urn:microsoft.com/office/officeart/2005/8/layout/bProcess4"/>
    <dgm:cxn modelId="{5135F0A6-0C83-4F03-93FE-B06588759C45}" type="presParOf" srcId="{2278E6DE-C315-4C03-A508-28A29D74C20B}" destId="{C5A20623-81AA-4A20-A213-D3CB79060161}" srcOrd="0" destOrd="0" presId="urn:microsoft.com/office/officeart/2005/8/layout/bProcess4"/>
    <dgm:cxn modelId="{7E60B0C0-F515-43AB-AA9F-CAAF5A7B0BE7}" type="presParOf" srcId="{2278E6DE-C315-4C03-A508-28A29D74C20B}" destId="{ECD6440F-58EF-4516-9A21-ACF94FD68DAE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635E46-4117-4EC1-954F-4373C597EE83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1D573-B2DE-47D6-84AC-57914C35DEA3}">
      <dgm:prSet phldrT="[Text]"/>
      <dgm:spPr>
        <a:solidFill>
          <a:schemeClr val="bg2">
            <a:lumMod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Участвует вместе с членами ВМПК, с учителями, другими специалистами в:</a:t>
          </a:r>
          <a:endParaRPr lang="en-US" dirty="0">
            <a:solidFill>
              <a:schemeClr val="tx1"/>
            </a:solidFill>
          </a:endParaRPr>
        </a:p>
      </dgm:t>
    </dgm:pt>
    <dgm:pt modelId="{D725B360-C9CC-4CF1-8FC1-DFB720BAF93D}" type="parTrans" cxnId="{4FA27B73-CFBC-4482-A1E0-F582F9DCD41F}">
      <dgm:prSet/>
      <dgm:spPr/>
      <dgm:t>
        <a:bodyPr/>
        <a:lstStyle/>
        <a:p>
          <a:endParaRPr lang="en-US"/>
        </a:p>
      </dgm:t>
    </dgm:pt>
    <dgm:pt modelId="{C4365735-9E69-4D79-8CCC-E57302A30E02}" type="sibTrans" cxnId="{4FA27B73-CFBC-4482-A1E0-F582F9DCD41F}">
      <dgm:prSet/>
      <dgm:spPr/>
      <dgm:t>
        <a:bodyPr/>
        <a:lstStyle/>
        <a:p>
          <a:endParaRPr lang="en-US"/>
        </a:p>
      </dgm:t>
    </dgm:pt>
    <dgm:pt modelId="{E5B67897-FCC5-4E39-A6CB-87A7A578E912}">
      <dgm:prSet phldrT="[Text]"/>
      <dgm:spPr>
        <a:solidFill>
          <a:schemeClr val="bg2">
            <a:lumMod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Выработке и реализации ИОП</a:t>
          </a:r>
          <a:endParaRPr lang="en-US" dirty="0">
            <a:solidFill>
              <a:schemeClr val="tx1"/>
            </a:solidFill>
          </a:endParaRPr>
        </a:p>
      </dgm:t>
    </dgm:pt>
    <dgm:pt modelId="{24739DF4-A2B6-4DCC-A5A0-E93495EFC774}" type="parTrans" cxnId="{9A170139-A6C4-470B-83E2-AD0CB9E91CBD}">
      <dgm:prSet/>
      <dgm:spPr/>
      <dgm:t>
        <a:bodyPr/>
        <a:lstStyle/>
        <a:p>
          <a:endParaRPr lang="en-US"/>
        </a:p>
      </dgm:t>
    </dgm:pt>
    <dgm:pt modelId="{2544190B-447C-4710-93F7-48E946F8132C}" type="sibTrans" cxnId="{9A170139-A6C4-470B-83E2-AD0CB9E91CBD}">
      <dgm:prSet/>
      <dgm:spPr/>
      <dgm:t>
        <a:bodyPr/>
        <a:lstStyle/>
        <a:p>
          <a:endParaRPr lang="en-US"/>
        </a:p>
      </dgm:t>
    </dgm:pt>
    <dgm:pt modelId="{08BFF9D7-8854-4583-841C-7C69B6417949}">
      <dgm:prSet phldrT="[Text]"/>
      <dgm:spPr>
        <a:solidFill>
          <a:schemeClr val="bg2">
            <a:lumMod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Реализации произведённых изменений в куррикулуме с учётом уровня развития ребёнка с ООП.</a:t>
          </a:r>
          <a:endParaRPr lang="en-US" b="0" dirty="0">
            <a:solidFill>
              <a:schemeClr val="tx1"/>
            </a:solidFill>
          </a:endParaRPr>
        </a:p>
      </dgm:t>
    </dgm:pt>
    <dgm:pt modelId="{FDCD2AB0-0D54-452C-87B3-4AC6ABA6217D}" type="parTrans" cxnId="{6A55B618-D516-4CF1-993E-E3FE688AFE65}">
      <dgm:prSet/>
      <dgm:spPr/>
      <dgm:t>
        <a:bodyPr/>
        <a:lstStyle/>
        <a:p>
          <a:endParaRPr lang="en-US"/>
        </a:p>
      </dgm:t>
    </dgm:pt>
    <dgm:pt modelId="{116113C6-271F-42E8-A8D2-19ADFD53BD70}" type="sibTrans" cxnId="{6A55B618-D516-4CF1-993E-E3FE688AFE65}">
      <dgm:prSet/>
      <dgm:spPr/>
      <dgm:t>
        <a:bodyPr/>
        <a:lstStyle/>
        <a:p>
          <a:endParaRPr lang="en-US"/>
        </a:p>
      </dgm:t>
    </dgm:pt>
    <dgm:pt modelId="{22C3E0DC-34D7-4A98-90EC-1D5A5416F4C9}">
      <dgm:prSet/>
      <dgm:spPr>
        <a:solidFill>
          <a:schemeClr val="bg2">
            <a:lumMod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Оценивание, пересмотр и актуализация индивидуального образовательного плана.</a:t>
          </a:r>
          <a:endParaRPr lang="en-US" dirty="0">
            <a:solidFill>
              <a:schemeClr val="tx1"/>
            </a:solidFill>
          </a:endParaRPr>
        </a:p>
      </dgm:t>
    </dgm:pt>
    <dgm:pt modelId="{AE6E11C5-0B03-4689-9915-DB4F0552F7D6}" type="parTrans" cxnId="{D24EA39A-D597-4DCA-B9B0-B73142B284C8}">
      <dgm:prSet/>
      <dgm:spPr/>
      <dgm:t>
        <a:bodyPr/>
        <a:lstStyle/>
        <a:p>
          <a:endParaRPr lang="en-US"/>
        </a:p>
      </dgm:t>
    </dgm:pt>
    <dgm:pt modelId="{33C20930-24C8-44B8-A35F-CDC7E8B7E31D}" type="sibTrans" cxnId="{D24EA39A-D597-4DCA-B9B0-B73142B284C8}">
      <dgm:prSet/>
      <dgm:spPr/>
      <dgm:t>
        <a:bodyPr/>
        <a:lstStyle/>
        <a:p>
          <a:endParaRPr lang="en-US"/>
        </a:p>
      </dgm:t>
    </dgm:pt>
    <dgm:pt modelId="{30F15DE0-01F9-44B9-8B8E-90F1CFBC8AC6}">
      <dgm:prSet/>
      <dgm:spPr>
        <a:solidFill>
          <a:schemeClr val="bg2">
            <a:lumMod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Оценивании эффективности применения адаптированного куррикулума</a:t>
          </a:r>
          <a:endParaRPr lang="en-US" dirty="0">
            <a:solidFill>
              <a:schemeClr val="tx1"/>
            </a:solidFill>
          </a:endParaRPr>
        </a:p>
      </dgm:t>
    </dgm:pt>
    <dgm:pt modelId="{66C1045A-1A39-4502-BF3A-F6035BA83D1A}" type="parTrans" cxnId="{4CD07CB2-FEA9-4AE3-A337-0B610801AB94}">
      <dgm:prSet/>
      <dgm:spPr/>
      <dgm:t>
        <a:bodyPr/>
        <a:lstStyle/>
        <a:p>
          <a:endParaRPr lang="en-US"/>
        </a:p>
      </dgm:t>
    </dgm:pt>
    <dgm:pt modelId="{2273DAEB-2879-4F56-A085-0ECE7704768A}" type="sibTrans" cxnId="{4CD07CB2-FEA9-4AE3-A337-0B610801AB94}">
      <dgm:prSet/>
      <dgm:spPr/>
      <dgm:t>
        <a:bodyPr/>
        <a:lstStyle/>
        <a:p>
          <a:endParaRPr lang="en-US"/>
        </a:p>
      </dgm:t>
    </dgm:pt>
    <dgm:pt modelId="{A2FA07A3-D890-42E1-B71B-A3DA7EC1DCE5}" type="pres">
      <dgm:prSet presAssocID="{1D635E46-4117-4EC1-954F-4373C597EE8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49CB15-23FF-426E-BB8A-4DEA108E53AC}" type="pres">
      <dgm:prSet presAssocID="{DE51D573-B2DE-47D6-84AC-57914C35DEA3}" presName="root" presStyleCnt="0">
        <dgm:presLayoutVars>
          <dgm:chMax/>
          <dgm:chPref val="4"/>
        </dgm:presLayoutVars>
      </dgm:prSet>
      <dgm:spPr/>
    </dgm:pt>
    <dgm:pt modelId="{62786127-F6F2-4A60-97DA-AB2D297C255C}" type="pres">
      <dgm:prSet presAssocID="{DE51D573-B2DE-47D6-84AC-57914C35DEA3}" presName="rootComposite" presStyleCnt="0">
        <dgm:presLayoutVars/>
      </dgm:prSet>
      <dgm:spPr/>
    </dgm:pt>
    <dgm:pt modelId="{200745A1-0DCF-4734-8590-1DBE45529513}" type="pres">
      <dgm:prSet presAssocID="{DE51D573-B2DE-47D6-84AC-57914C35DEA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0BA9109-8D43-4D34-B88C-53309577FE98}" type="pres">
      <dgm:prSet presAssocID="{DE51D573-B2DE-47D6-84AC-57914C35DEA3}" presName="childShape" presStyleCnt="0">
        <dgm:presLayoutVars>
          <dgm:chMax val="0"/>
          <dgm:chPref val="0"/>
        </dgm:presLayoutVars>
      </dgm:prSet>
      <dgm:spPr/>
    </dgm:pt>
    <dgm:pt modelId="{23CA526B-D008-43AF-8FD1-FB3287B05BCD}" type="pres">
      <dgm:prSet presAssocID="{E5B67897-FCC5-4E39-A6CB-87A7A578E912}" presName="childComposite" presStyleCnt="0">
        <dgm:presLayoutVars>
          <dgm:chMax val="0"/>
          <dgm:chPref val="0"/>
        </dgm:presLayoutVars>
      </dgm:prSet>
      <dgm:spPr/>
    </dgm:pt>
    <dgm:pt modelId="{1A6FAF91-BEAB-4D97-BFB1-FEDC4794D452}" type="pres">
      <dgm:prSet presAssocID="{E5B67897-FCC5-4E39-A6CB-87A7A578E912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FC1A5D-92D1-46E6-8544-E0D2A133C256}" type="pres">
      <dgm:prSet presAssocID="{E5B67897-FCC5-4E39-A6CB-87A7A578E912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93B1D-7548-49F9-A42E-AD55147E7ACE}" type="pres">
      <dgm:prSet presAssocID="{08BFF9D7-8854-4583-841C-7C69B6417949}" presName="childComposite" presStyleCnt="0">
        <dgm:presLayoutVars>
          <dgm:chMax val="0"/>
          <dgm:chPref val="0"/>
        </dgm:presLayoutVars>
      </dgm:prSet>
      <dgm:spPr/>
    </dgm:pt>
    <dgm:pt modelId="{3771EAF5-7BF1-4E8E-8A2A-1DE2D532FD75}" type="pres">
      <dgm:prSet presAssocID="{08BFF9D7-8854-4583-841C-7C69B6417949}" presName="Image" presStyleLbl="nod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566C44-1365-4168-B539-6FCEDFF72439}" type="pres">
      <dgm:prSet presAssocID="{08BFF9D7-8854-4583-841C-7C69B6417949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8440A-6F52-484E-93EB-06E79E1183D6}" type="pres">
      <dgm:prSet presAssocID="{30F15DE0-01F9-44B9-8B8E-90F1CFBC8AC6}" presName="childComposite" presStyleCnt="0">
        <dgm:presLayoutVars>
          <dgm:chMax val="0"/>
          <dgm:chPref val="0"/>
        </dgm:presLayoutVars>
      </dgm:prSet>
      <dgm:spPr/>
    </dgm:pt>
    <dgm:pt modelId="{BB736CCE-E87B-460C-A546-F97A848A7889}" type="pres">
      <dgm:prSet presAssocID="{30F15DE0-01F9-44B9-8B8E-90F1CFBC8AC6}" presName="Image" presStyleLbl="nod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063270-B2FA-47E7-83EA-F1768C573A59}" type="pres">
      <dgm:prSet presAssocID="{30F15DE0-01F9-44B9-8B8E-90F1CFBC8AC6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0A65C-2781-4564-9658-A4C74913FCD9}" type="pres">
      <dgm:prSet presAssocID="{22C3E0DC-34D7-4A98-90EC-1D5A5416F4C9}" presName="childComposite" presStyleCnt="0">
        <dgm:presLayoutVars>
          <dgm:chMax val="0"/>
          <dgm:chPref val="0"/>
        </dgm:presLayoutVars>
      </dgm:prSet>
      <dgm:spPr/>
    </dgm:pt>
    <dgm:pt modelId="{4D519FAE-1744-46B7-9B8F-0573E254BAB4}" type="pres">
      <dgm:prSet presAssocID="{22C3E0DC-34D7-4A98-90EC-1D5A5416F4C9}" presName="Image" presStyleLbl="nod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E5098D-870E-4970-B18C-01B5A55D8DE6}" type="pres">
      <dgm:prSet presAssocID="{22C3E0DC-34D7-4A98-90EC-1D5A5416F4C9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4EA39A-D597-4DCA-B9B0-B73142B284C8}" srcId="{DE51D573-B2DE-47D6-84AC-57914C35DEA3}" destId="{22C3E0DC-34D7-4A98-90EC-1D5A5416F4C9}" srcOrd="3" destOrd="0" parTransId="{AE6E11C5-0B03-4689-9915-DB4F0552F7D6}" sibTransId="{33C20930-24C8-44B8-A35F-CDC7E8B7E31D}"/>
    <dgm:cxn modelId="{80D05958-9462-4782-B103-34ABC9A8D8B6}" type="presOf" srcId="{E5B67897-FCC5-4E39-A6CB-87A7A578E912}" destId="{6EFC1A5D-92D1-46E6-8544-E0D2A133C256}" srcOrd="0" destOrd="0" presId="urn:microsoft.com/office/officeart/2008/layout/PictureAccentList"/>
    <dgm:cxn modelId="{EC8ED6DD-F2F1-4720-B336-65B671AFB524}" type="presOf" srcId="{22C3E0DC-34D7-4A98-90EC-1D5A5416F4C9}" destId="{53E5098D-870E-4970-B18C-01B5A55D8DE6}" srcOrd="0" destOrd="0" presId="urn:microsoft.com/office/officeart/2008/layout/PictureAccentList"/>
    <dgm:cxn modelId="{4FA27B73-CFBC-4482-A1E0-F582F9DCD41F}" srcId="{1D635E46-4117-4EC1-954F-4373C597EE83}" destId="{DE51D573-B2DE-47D6-84AC-57914C35DEA3}" srcOrd="0" destOrd="0" parTransId="{D725B360-C9CC-4CF1-8FC1-DFB720BAF93D}" sibTransId="{C4365735-9E69-4D79-8CCC-E57302A30E02}"/>
    <dgm:cxn modelId="{D327F3F3-2170-4D54-A522-E13B5136F2EE}" type="presOf" srcId="{30F15DE0-01F9-44B9-8B8E-90F1CFBC8AC6}" destId="{5A063270-B2FA-47E7-83EA-F1768C573A59}" srcOrd="0" destOrd="0" presId="urn:microsoft.com/office/officeart/2008/layout/PictureAccentList"/>
    <dgm:cxn modelId="{D7BED108-F467-495B-9654-29E2AD71ED07}" type="presOf" srcId="{DE51D573-B2DE-47D6-84AC-57914C35DEA3}" destId="{200745A1-0DCF-4734-8590-1DBE45529513}" srcOrd="0" destOrd="0" presId="urn:microsoft.com/office/officeart/2008/layout/PictureAccentList"/>
    <dgm:cxn modelId="{9A170139-A6C4-470B-83E2-AD0CB9E91CBD}" srcId="{DE51D573-B2DE-47D6-84AC-57914C35DEA3}" destId="{E5B67897-FCC5-4E39-A6CB-87A7A578E912}" srcOrd="0" destOrd="0" parTransId="{24739DF4-A2B6-4DCC-A5A0-E93495EFC774}" sibTransId="{2544190B-447C-4710-93F7-48E946F8132C}"/>
    <dgm:cxn modelId="{6A55B618-D516-4CF1-993E-E3FE688AFE65}" srcId="{DE51D573-B2DE-47D6-84AC-57914C35DEA3}" destId="{08BFF9D7-8854-4583-841C-7C69B6417949}" srcOrd="1" destOrd="0" parTransId="{FDCD2AB0-0D54-452C-87B3-4AC6ABA6217D}" sibTransId="{116113C6-271F-42E8-A8D2-19ADFD53BD70}"/>
    <dgm:cxn modelId="{4CD07CB2-FEA9-4AE3-A337-0B610801AB94}" srcId="{DE51D573-B2DE-47D6-84AC-57914C35DEA3}" destId="{30F15DE0-01F9-44B9-8B8E-90F1CFBC8AC6}" srcOrd="2" destOrd="0" parTransId="{66C1045A-1A39-4502-BF3A-F6035BA83D1A}" sibTransId="{2273DAEB-2879-4F56-A085-0ECE7704768A}"/>
    <dgm:cxn modelId="{18064899-B9BD-47AC-AA18-8D7EEFB4AB15}" type="presOf" srcId="{08BFF9D7-8854-4583-841C-7C69B6417949}" destId="{4A566C44-1365-4168-B539-6FCEDFF72439}" srcOrd="0" destOrd="0" presId="urn:microsoft.com/office/officeart/2008/layout/PictureAccentList"/>
    <dgm:cxn modelId="{475ADEA4-926D-4CD9-B5D0-D4D911378B03}" type="presOf" srcId="{1D635E46-4117-4EC1-954F-4373C597EE83}" destId="{A2FA07A3-D890-42E1-B71B-A3DA7EC1DCE5}" srcOrd="0" destOrd="0" presId="urn:microsoft.com/office/officeart/2008/layout/PictureAccentList"/>
    <dgm:cxn modelId="{65E0E681-E646-4994-8441-EB0BBB176889}" type="presParOf" srcId="{A2FA07A3-D890-42E1-B71B-A3DA7EC1DCE5}" destId="{D949CB15-23FF-426E-BB8A-4DEA108E53AC}" srcOrd="0" destOrd="0" presId="urn:microsoft.com/office/officeart/2008/layout/PictureAccentList"/>
    <dgm:cxn modelId="{CD9A0139-097B-44DE-AEAE-5BD08FBD3D4F}" type="presParOf" srcId="{D949CB15-23FF-426E-BB8A-4DEA108E53AC}" destId="{62786127-F6F2-4A60-97DA-AB2D297C255C}" srcOrd="0" destOrd="0" presId="urn:microsoft.com/office/officeart/2008/layout/PictureAccentList"/>
    <dgm:cxn modelId="{CBF7DBE2-A394-41F0-B6A4-970F857378AF}" type="presParOf" srcId="{62786127-F6F2-4A60-97DA-AB2D297C255C}" destId="{200745A1-0DCF-4734-8590-1DBE45529513}" srcOrd="0" destOrd="0" presId="urn:microsoft.com/office/officeart/2008/layout/PictureAccentList"/>
    <dgm:cxn modelId="{C96DEC83-E53F-4E63-BDA1-FE7F864E1DAC}" type="presParOf" srcId="{D949CB15-23FF-426E-BB8A-4DEA108E53AC}" destId="{60BA9109-8D43-4D34-B88C-53309577FE98}" srcOrd="1" destOrd="0" presId="urn:microsoft.com/office/officeart/2008/layout/PictureAccentList"/>
    <dgm:cxn modelId="{CD8A26CB-EE97-4E81-A164-62BC966C6753}" type="presParOf" srcId="{60BA9109-8D43-4D34-B88C-53309577FE98}" destId="{23CA526B-D008-43AF-8FD1-FB3287B05BCD}" srcOrd="0" destOrd="0" presId="urn:microsoft.com/office/officeart/2008/layout/PictureAccentList"/>
    <dgm:cxn modelId="{A4DFE3CD-3855-4669-A8E2-6F6286913CF9}" type="presParOf" srcId="{23CA526B-D008-43AF-8FD1-FB3287B05BCD}" destId="{1A6FAF91-BEAB-4D97-BFB1-FEDC4794D452}" srcOrd="0" destOrd="0" presId="urn:microsoft.com/office/officeart/2008/layout/PictureAccentList"/>
    <dgm:cxn modelId="{665491D8-F26E-4E0A-A32E-6D36552FA815}" type="presParOf" srcId="{23CA526B-D008-43AF-8FD1-FB3287B05BCD}" destId="{6EFC1A5D-92D1-46E6-8544-E0D2A133C256}" srcOrd="1" destOrd="0" presId="urn:microsoft.com/office/officeart/2008/layout/PictureAccentList"/>
    <dgm:cxn modelId="{33272A93-1BD0-40C5-B557-35061582D005}" type="presParOf" srcId="{60BA9109-8D43-4D34-B88C-53309577FE98}" destId="{2B393B1D-7548-49F9-A42E-AD55147E7ACE}" srcOrd="1" destOrd="0" presId="urn:microsoft.com/office/officeart/2008/layout/PictureAccentList"/>
    <dgm:cxn modelId="{F5157B43-AB35-48BF-BF45-E022A1202ABB}" type="presParOf" srcId="{2B393B1D-7548-49F9-A42E-AD55147E7ACE}" destId="{3771EAF5-7BF1-4E8E-8A2A-1DE2D532FD75}" srcOrd="0" destOrd="0" presId="urn:microsoft.com/office/officeart/2008/layout/PictureAccentList"/>
    <dgm:cxn modelId="{0763BE14-DEC5-41C4-9CF8-9B1D60734329}" type="presParOf" srcId="{2B393B1D-7548-49F9-A42E-AD55147E7ACE}" destId="{4A566C44-1365-4168-B539-6FCEDFF72439}" srcOrd="1" destOrd="0" presId="urn:microsoft.com/office/officeart/2008/layout/PictureAccentList"/>
    <dgm:cxn modelId="{EEA711AF-3EC8-4F40-9BEA-2058A798D398}" type="presParOf" srcId="{60BA9109-8D43-4D34-B88C-53309577FE98}" destId="{ED08440A-6F52-484E-93EB-06E79E1183D6}" srcOrd="2" destOrd="0" presId="urn:microsoft.com/office/officeart/2008/layout/PictureAccentList"/>
    <dgm:cxn modelId="{41EE9E70-9144-4EB5-8CF2-84B24C0AB02C}" type="presParOf" srcId="{ED08440A-6F52-484E-93EB-06E79E1183D6}" destId="{BB736CCE-E87B-460C-A546-F97A848A7889}" srcOrd="0" destOrd="0" presId="urn:microsoft.com/office/officeart/2008/layout/PictureAccentList"/>
    <dgm:cxn modelId="{A7217061-9C02-44BF-8B5C-06A46DD07625}" type="presParOf" srcId="{ED08440A-6F52-484E-93EB-06E79E1183D6}" destId="{5A063270-B2FA-47E7-83EA-F1768C573A59}" srcOrd="1" destOrd="0" presId="urn:microsoft.com/office/officeart/2008/layout/PictureAccentList"/>
    <dgm:cxn modelId="{95B95EBA-99AA-4C47-9639-5FA797B70DE4}" type="presParOf" srcId="{60BA9109-8D43-4D34-B88C-53309577FE98}" destId="{EDD0A65C-2781-4564-9658-A4C74913FCD9}" srcOrd="3" destOrd="0" presId="urn:microsoft.com/office/officeart/2008/layout/PictureAccentList"/>
    <dgm:cxn modelId="{6AFF7FC5-49A9-47D2-A135-459ECEDA4523}" type="presParOf" srcId="{EDD0A65C-2781-4564-9658-A4C74913FCD9}" destId="{4D519FAE-1744-46B7-9B8F-0573E254BAB4}" srcOrd="0" destOrd="0" presId="urn:microsoft.com/office/officeart/2008/layout/PictureAccentList"/>
    <dgm:cxn modelId="{C578C658-B73F-4BB3-8BD8-524A9B1D465F}" type="presParOf" srcId="{EDD0A65C-2781-4564-9658-A4C74913FCD9}" destId="{53E5098D-870E-4970-B18C-01B5A55D8DE6}" srcOrd="1" destOrd="0" presId="urn:microsoft.com/office/officeart/2008/layout/PictureAccentList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9FB7CB-1025-4F7C-8EC4-041D250F3F1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98E79-9DAC-47C8-946C-A28DBFF7668C}">
      <dgm:prSet phldrT="[Text]" phldr="1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A48A30F8-32F6-4F22-8D06-FD64EC0CC0A1}" type="parTrans" cxnId="{6E0195E3-E092-4338-8ED5-E4998CC53202}">
      <dgm:prSet/>
      <dgm:spPr/>
      <dgm:t>
        <a:bodyPr/>
        <a:lstStyle/>
        <a:p>
          <a:endParaRPr lang="en-US" sz="2400"/>
        </a:p>
      </dgm:t>
    </dgm:pt>
    <dgm:pt modelId="{DE09EBBC-8840-4415-AEAC-650894ECF3FD}" type="sibTrans" cxnId="{6E0195E3-E092-4338-8ED5-E4998CC53202}">
      <dgm:prSet/>
      <dgm:spPr/>
      <dgm:t>
        <a:bodyPr/>
        <a:lstStyle/>
        <a:p>
          <a:endParaRPr lang="en-US" sz="2400"/>
        </a:p>
      </dgm:t>
    </dgm:pt>
    <dgm:pt modelId="{D55CD963-458F-4E66-993F-DC20B07B9105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400" dirty="0" smtClean="0"/>
            <a:t>Выработка и внедрение стратегий сопровождения во всех областях куррикулума, определении источников, необходимых ресурсов для их реализации.</a:t>
          </a:r>
          <a:endParaRPr lang="en-US" sz="2400" dirty="0"/>
        </a:p>
      </dgm:t>
    </dgm:pt>
    <dgm:pt modelId="{3A6E0CEA-427D-4CE7-8D54-33031BE64FD4}" type="parTrans" cxnId="{075F15B4-9138-4D76-A420-5856315F804A}">
      <dgm:prSet/>
      <dgm:spPr/>
      <dgm:t>
        <a:bodyPr/>
        <a:lstStyle/>
        <a:p>
          <a:endParaRPr lang="en-US" sz="2400"/>
        </a:p>
      </dgm:t>
    </dgm:pt>
    <dgm:pt modelId="{AFC52E58-010A-40B0-940A-F2A3A051FB66}" type="sibTrans" cxnId="{075F15B4-9138-4D76-A420-5856315F804A}">
      <dgm:prSet/>
      <dgm:spPr/>
      <dgm:t>
        <a:bodyPr/>
        <a:lstStyle/>
        <a:p>
          <a:endParaRPr lang="en-US" sz="2400"/>
        </a:p>
      </dgm:t>
    </dgm:pt>
    <dgm:pt modelId="{D3866332-D87F-44C7-BBA4-253DC456F23C}">
      <dgm:prSet phldrT="[Text]" phldr="1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700EA757-4562-427A-B19F-E67B8F6178D8}" type="parTrans" cxnId="{0D65FBE3-945A-4839-9A25-43B452380B6E}">
      <dgm:prSet/>
      <dgm:spPr/>
      <dgm:t>
        <a:bodyPr/>
        <a:lstStyle/>
        <a:p>
          <a:endParaRPr lang="en-US" sz="2400"/>
        </a:p>
      </dgm:t>
    </dgm:pt>
    <dgm:pt modelId="{F73548DE-1984-4374-8A74-431BF7F7A00F}" type="sibTrans" cxnId="{0D65FBE3-945A-4839-9A25-43B452380B6E}">
      <dgm:prSet/>
      <dgm:spPr/>
      <dgm:t>
        <a:bodyPr/>
        <a:lstStyle/>
        <a:p>
          <a:endParaRPr lang="en-US" sz="2400"/>
        </a:p>
      </dgm:t>
    </dgm:pt>
    <dgm:pt modelId="{EB9A985D-1748-40AF-A413-80B50F94272F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400" dirty="0" smtClean="0"/>
            <a:t>Помощь детям с ООП в подготовке домашнего задания индивидуально либо в группе.</a:t>
          </a:r>
          <a:endParaRPr lang="en-US" sz="2400" dirty="0"/>
        </a:p>
      </dgm:t>
    </dgm:pt>
    <dgm:pt modelId="{B248277B-D863-49EF-973E-7C1B912D042B}" type="parTrans" cxnId="{4BA0B16C-E0F1-40FC-B7E3-3907ACDD2C6B}">
      <dgm:prSet/>
      <dgm:spPr/>
      <dgm:t>
        <a:bodyPr/>
        <a:lstStyle/>
        <a:p>
          <a:endParaRPr lang="en-US" sz="2400"/>
        </a:p>
      </dgm:t>
    </dgm:pt>
    <dgm:pt modelId="{716673FB-D385-48E9-A70A-5473421130A3}" type="sibTrans" cxnId="{4BA0B16C-E0F1-40FC-B7E3-3907ACDD2C6B}">
      <dgm:prSet/>
      <dgm:spPr/>
      <dgm:t>
        <a:bodyPr/>
        <a:lstStyle/>
        <a:p>
          <a:endParaRPr lang="en-US" sz="2400"/>
        </a:p>
      </dgm:t>
    </dgm:pt>
    <dgm:pt modelId="{9B8C075D-0F4B-440A-A0D6-D5588F7ADEB3}">
      <dgm:prSet phldrT="[Text]" phldr="1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E8985C6F-8083-40D5-91FA-FD48536558E9}" type="parTrans" cxnId="{0BFE5830-7C0F-4A00-9F3B-168B448F4C1C}">
      <dgm:prSet/>
      <dgm:spPr/>
      <dgm:t>
        <a:bodyPr/>
        <a:lstStyle/>
        <a:p>
          <a:endParaRPr lang="en-US" sz="2400"/>
        </a:p>
      </dgm:t>
    </dgm:pt>
    <dgm:pt modelId="{33C4EE44-60D7-4FE2-BED3-74BD65D8243D}" type="sibTrans" cxnId="{0BFE5830-7C0F-4A00-9F3B-168B448F4C1C}">
      <dgm:prSet/>
      <dgm:spPr/>
      <dgm:t>
        <a:bodyPr/>
        <a:lstStyle/>
        <a:p>
          <a:endParaRPr lang="en-US" sz="2400"/>
        </a:p>
      </dgm:t>
    </dgm:pt>
    <dgm:pt modelId="{6DFA5821-F49C-4E68-88F6-B5B2EE224BE3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400" dirty="0" smtClean="0"/>
            <a:t>Сотрудничество со специалистами, осуществляющими специфические терапии(логопед, кинетотерапевт, психопедагог) либо осуществление этих терапий при соответствующей квалификации.</a:t>
          </a:r>
          <a:r>
            <a:rPr lang="ro-RO" sz="2400" dirty="0" smtClean="0"/>
            <a:t> </a:t>
          </a:r>
          <a:endParaRPr lang="en-US" sz="2400" dirty="0"/>
        </a:p>
      </dgm:t>
    </dgm:pt>
    <dgm:pt modelId="{5A92E35D-1E17-4AEF-A13F-A6120708184B}" type="parTrans" cxnId="{E708FC3C-8C75-4280-8639-1FFB667C7A8B}">
      <dgm:prSet/>
      <dgm:spPr/>
      <dgm:t>
        <a:bodyPr/>
        <a:lstStyle/>
        <a:p>
          <a:endParaRPr lang="en-US" sz="2400"/>
        </a:p>
      </dgm:t>
    </dgm:pt>
    <dgm:pt modelId="{E1EB3F19-05E1-49D9-AEC3-63E756DD81E0}" type="sibTrans" cxnId="{E708FC3C-8C75-4280-8639-1FFB667C7A8B}">
      <dgm:prSet/>
      <dgm:spPr/>
      <dgm:t>
        <a:bodyPr/>
        <a:lstStyle/>
        <a:p>
          <a:endParaRPr lang="en-US" sz="2400"/>
        </a:p>
      </dgm:t>
    </dgm:pt>
    <dgm:pt modelId="{A27F5308-1EF3-4733-AC8C-D8E13F4745A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920FD3FA-B3D7-4C91-9714-A7B27CD99F28}" type="parTrans" cxnId="{A50CE617-649B-4258-9455-8018AF8D174B}">
      <dgm:prSet/>
      <dgm:spPr/>
      <dgm:t>
        <a:bodyPr/>
        <a:lstStyle/>
        <a:p>
          <a:endParaRPr lang="en-US"/>
        </a:p>
      </dgm:t>
    </dgm:pt>
    <dgm:pt modelId="{61DE6817-C0CF-4A6C-A4F8-D5C5684E65DC}" type="sibTrans" cxnId="{A50CE617-649B-4258-9455-8018AF8D174B}">
      <dgm:prSet/>
      <dgm:spPr/>
      <dgm:t>
        <a:bodyPr/>
        <a:lstStyle/>
        <a:p>
          <a:endParaRPr lang="en-US"/>
        </a:p>
      </dgm:t>
    </dgm:pt>
    <dgm:pt modelId="{DE754281-B0CC-487D-8C47-7B27A720F773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400" dirty="0" smtClean="0"/>
            <a:t>Координирует деятельность Ресурсного центра инклюзивного образования.</a:t>
          </a:r>
          <a:endParaRPr lang="en-US" sz="2400" dirty="0"/>
        </a:p>
      </dgm:t>
    </dgm:pt>
    <dgm:pt modelId="{01CF64D8-49C3-4AD9-819B-05EF806B8CC4}" type="parTrans" cxnId="{512963EB-879B-45F9-A4AD-8B6FA3A0DE03}">
      <dgm:prSet/>
      <dgm:spPr/>
      <dgm:t>
        <a:bodyPr/>
        <a:lstStyle/>
        <a:p>
          <a:endParaRPr lang="en-US"/>
        </a:p>
      </dgm:t>
    </dgm:pt>
    <dgm:pt modelId="{979E62EB-B04E-4408-A811-E2C6C4B095B0}" type="sibTrans" cxnId="{512963EB-879B-45F9-A4AD-8B6FA3A0DE03}">
      <dgm:prSet/>
      <dgm:spPr/>
      <dgm:t>
        <a:bodyPr/>
        <a:lstStyle/>
        <a:p>
          <a:endParaRPr lang="en-US"/>
        </a:p>
      </dgm:t>
    </dgm:pt>
    <dgm:pt modelId="{3C90D7C3-BB43-46C1-82F4-216CDF06D9C4}" type="pres">
      <dgm:prSet presAssocID="{7B9FB7CB-1025-4F7C-8EC4-041D250F3F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EDAACE-2055-445C-A77F-9E0E02E47125}" type="pres">
      <dgm:prSet presAssocID="{A27F5308-1EF3-4733-AC8C-D8E13F4745AE}" presName="composite" presStyleCnt="0"/>
      <dgm:spPr/>
    </dgm:pt>
    <dgm:pt modelId="{E05E1148-CECE-4FA9-ACDB-C2A12DCA80CB}" type="pres">
      <dgm:prSet presAssocID="{A27F5308-1EF3-4733-AC8C-D8E13F4745A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AE348-25CF-43B9-A68E-A5F890C9FBD5}" type="pres">
      <dgm:prSet presAssocID="{A27F5308-1EF3-4733-AC8C-D8E13F4745A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F3049-F78F-49D5-8A06-677CC8FBA5D9}" type="pres">
      <dgm:prSet presAssocID="{61DE6817-C0CF-4A6C-A4F8-D5C5684E65DC}" presName="sp" presStyleCnt="0"/>
      <dgm:spPr/>
    </dgm:pt>
    <dgm:pt modelId="{EEA8D0C2-0E39-4ED8-AC6B-BADFDCF6AB77}" type="pres">
      <dgm:prSet presAssocID="{8B698E79-9DAC-47C8-946C-A28DBFF7668C}" presName="composite" presStyleCnt="0"/>
      <dgm:spPr/>
    </dgm:pt>
    <dgm:pt modelId="{0F9FE6E4-7F84-4302-ADE8-4E6BF3E6D098}" type="pres">
      <dgm:prSet presAssocID="{8B698E79-9DAC-47C8-946C-A28DBFF7668C}" presName="parentText" presStyleLbl="alignNode1" presStyleIdx="1" presStyleCnt="4" custLinFactNeighborY="-176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3F52D-FE76-499D-948D-BA1632E966EA}" type="pres">
      <dgm:prSet presAssocID="{8B698E79-9DAC-47C8-946C-A28DBFF7668C}" presName="descendantText" presStyleLbl="alignAcc1" presStyleIdx="1" presStyleCnt="4" custScaleY="150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34B85-BD55-4230-AF25-9D3FE18BE7A5}" type="pres">
      <dgm:prSet presAssocID="{DE09EBBC-8840-4415-AEAC-650894ECF3FD}" presName="sp" presStyleCnt="0"/>
      <dgm:spPr/>
    </dgm:pt>
    <dgm:pt modelId="{BCD97E61-A97C-4B83-A352-C03F7A573482}" type="pres">
      <dgm:prSet presAssocID="{D3866332-D87F-44C7-BBA4-253DC456F23C}" presName="composite" presStyleCnt="0"/>
      <dgm:spPr/>
    </dgm:pt>
    <dgm:pt modelId="{41733466-41B4-4971-B45F-59A51196F090}" type="pres">
      <dgm:prSet presAssocID="{D3866332-D87F-44C7-BBA4-253DC456F23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D61DD-2F42-4615-A484-8C6F55E6E53E}" type="pres">
      <dgm:prSet presAssocID="{D3866332-D87F-44C7-BBA4-253DC456F23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DE53C-B6E8-49D2-B127-C23327F5051B}" type="pres">
      <dgm:prSet presAssocID="{F73548DE-1984-4374-8A74-431BF7F7A00F}" presName="sp" presStyleCnt="0"/>
      <dgm:spPr/>
    </dgm:pt>
    <dgm:pt modelId="{D400067E-881E-49AF-B738-A203E7BE3BCE}" type="pres">
      <dgm:prSet presAssocID="{9B8C075D-0F4B-440A-A0D6-D5588F7ADEB3}" presName="composite" presStyleCnt="0"/>
      <dgm:spPr/>
    </dgm:pt>
    <dgm:pt modelId="{062654B8-E2C8-49C3-8A96-06D02F8624DB}" type="pres">
      <dgm:prSet presAssocID="{9B8C075D-0F4B-440A-A0D6-D5588F7ADEB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408A9-4287-4271-924A-DACCAEB25A29}" type="pres">
      <dgm:prSet presAssocID="{9B8C075D-0F4B-440A-A0D6-D5588F7ADEB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65FBE3-945A-4839-9A25-43B452380B6E}" srcId="{7B9FB7CB-1025-4F7C-8EC4-041D250F3F16}" destId="{D3866332-D87F-44C7-BBA4-253DC456F23C}" srcOrd="2" destOrd="0" parTransId="{700EA757-4562-427A-B19F-E67B8F6178D8}" sibTransId="{F73548DE-1984-4374-8A74-431BF7F7A00F}"/>
    <dgm:cxn modelId="{6E0195E3-E092-4338-8ED5-E4998CC53202}" srcId="{7B9FB7CB-1025-4F7C-8EC4-041D250F3F16}" destId="{8B698E79-9DAC-47C8-946C-A28DBFF7668C}" srcOrd="1" destOrd="0" parTransId="{A48A30F8-32F6-4F22-8D06-FD64EC0CC0A1}" sibTransId="{DE09EBBC-8840-4415-AEAC-650894ECF3FD}"/>
    <dgm:cxn modelId="{D6603F5D-3195-49B1-A3EF-BB996ACC4CA1}" type="presOf" srcId="{D55CD963-458F-4E66-993F-DC20B07B9105}" destId="{3AC3F52D-FE76-499D-948D-BA1632E966EA}" srcOrd="0" destOrd="0" presId="urn:microsoft.com/office/officeart/2005/8/layout/chevron2"/>
    <dgm:cxn modelId="{A50CE617-649B-4258-9455-8018AF8D174B}" srcId="{7B9FB7CB-1025-4F7C-8EC4-041D250F3F16}" destId="{A27F5308-1EF3-4733-AC8C-D8E13F4745AE}" srcOrd="0" destOrd="0" parTransId="{920FD3FA-B3D7-4C91-9714-A7B27CD99F28}" sibTransId="{61DE6817-C0CF-4A6C-A4F8-D5C5684E65DC}"/>
    <dgm:cxn modelId="{4BA0B16C-E0F1-40FC-B7E3-3907ACDD2C6B}" srcId="{D3866332-D87F-44C7-BBA4-253DC456F23C}" destId="{EB9A985D-1748-40AF-A413-80B50F94272F}" srcOrd="0" destOrd="0" parTransId="{B248277B-D863-49EF-973E-7C1B912D042B}" sibTransId="{716673FB-D385-48E9-A70A-5473421130A3}"/>
    <dgm:cxn modelId="{10F131B4-732E-42B4-B689-8B737D3D09FE}" type="presOf" srcId="{9B8C075D-0F4B-440A-A0D6-D5588F7ADEB3}" destId="{062654B8-E2C8-49C3-8A96-06D02F8624DB}" srcOrd="0" destOrd="0" presId="urn:microsoft.com/office/officeart/2005/8/layout/chevron2"/>
    <dgm:cxn modelId="{0BFE5830-7C0F-4A00-9F3B-168B448F4C1C}" srcId="{7B9FB7CB-1025-4F7C-8EC4-041D250F3F16}" destId="{9B8C075D-0F4B-440A-A0D6-D5588F7ADEB3}" srcOrd="3" destOrd="0" parTransId="{E8985C6F-8083-40D5-91FA-FD48536558E9}" sibTransId="{33C4EE44-60D7-4FE2-BED3-74BD65D8243D}"/>
    <dgm:cxn modelId="{512963EB-879B-45F9-A4AD-8B6FA3A0DE03}" srcId="{A27F5308-1EF3-4733-AC8C-D8E13F4745AE}" destId="{DE754281-B0CC-487D-8C47-7B27A720F773}" srcOrd="0" destOrd="0" parTransId="{01CF64D8-49C3-4AD9-819B-05EF806B8CC4}" sibTransId="{979E62EB-B04E-4408-A811-E2C6C4B095B0}"/>
    <dgm:cxn modelId="{8F2A005F-6FCD-477B-883E-28AFC51B1224}" type="presOf" srcId="{EB9A985D-1748-40AF-A413-80B50F94272F}" destId="{C4DD61DD-2F42-4615-A484-8C6F55E6E53E}" srcOrd="0" destOrd="0" presId="urn:microsoft.com/office/officeart/2005/8/layout/chevron2"/>
    <dgm:cxn modelId="{E708FC3C-8C75-4280-8639-1FFB667C7A8B}" srcId="{9B8C075D-0F4B-440A-A0D6-D5588F7ADEB3}" destId="{6DFA5821-F49C-4E68-88F6-B5B2EE224BE3}" srcOrd="0" destOrd="0" parTransId="{5A92E35D-1E17-4AEF-A13F-A6120708184B}" sibTransId="{E1EB3F19-05E1-49D9-AEC3-63E756DD81E0}"/>
    <dgm:cxn modelId="{C0E4FD76-955F-44C9-8E38-DA86CE592D59}" type="presOf" srcId="{D3866332-D87F-44C7-BBA4-253DC456F23C}" destId="{41733466-41B4-4971-B45F-59A51196F090}" srcOrd="0" destOrd="0" presId="urn:microsoft.com/office/officeart/2005/8/layout/chevron2"/>
    <dgm:cxn modelId="{24FED0DB-F7F0-48C0-9FF8-FD9CE92B0B78}" type="presOf" srcId="{A27F5308-1EF3-4733-AC8C-D8E13F4745AE}" destId="{E05E1148-CECE-4FA9-ACDB-C2A12DCA80CB}" srcOrd="0" destOrd="0" presId="urn:microsoft.com/office/officeart/2005/8/layout/chevron2"/>
    <dgm:cxn modelId="{3A636980-CE7D-4F6E-990A-3A95C7470BBD}" type="presOf" srcId="{8B698E79-9DAC-47C8-946C-A28DBFF7668C}" destId="{0F9FE6E4-7F84-4302-ADE8-4E6BF3E6D098}" srcOrd="0" destOrd="0" presId="urn:microsoft.com/office/officeart/2005/8/layout/chevron2"/>
    <dgm:cxn modelId="{33CBC1EC-E7E8-4F6B-B4A9-0B556F2C6F33}" type="presOf" srcId="{DE754281-B0CC-487D-8C47-7B27A720F773}" destId="{DF1AE348-25CF-43B9-A68E-A5F890C9FBD5}" srcOrd="0" destOrd="0" presId="urn:microsoft.com/office/officeart/2005/8/layout/chevron2"/>
    <dgm:cxn modelId="{281A27DD-CFF1-444B-B947-B33D1C2DF4C1}" type="presOf" srcId="{7B9FB7CB-1025-4F7C-8EC4-041D250F3F16}" destId="{3C90D7C3-BB43-46C1-82F4-216CDF06D9C4}" srcOrd="0" destOrd="0" presId="urn:microsoft.com/office/officeart/2005/8/layout/chevron2"/>
    <dgm:cxn modelId="{075F15B4-9138-4D76-A420-5856315F804A}" srcId="{8B698E79-9DAC-47C8-946C-A28DBFF7668C}" destId="{D55CD963-458F-4E66-993F-DC20B07B9105}" srcOrd="0" destOrd="0" parTransId="{3A6E0CEA-427D-4CE7-8D54-33031BE64FD4}" sibTransId="{AFC52E58-010A-40B0-940A-F2A3A051FB66}"/>
    <dgm:cxn modelId="{B5F037E4-5BB7-4A47-B607-EF19E2823840}" type="presOf" srcId="{6DFA5821-F49C-4E68-88F6-B5B2EE224BE3}" destId="{925408A9-4287-4271-924A-DACCAEB25A29}" srcOrd="0" destOrd="0" presId="urn:microsoft.com/office/officeart/2005/8/layout/chevron2"/>
    <dgm:cxn modelId="{C9A3C52C-1345-42EC-A77E-4EBF47E1B214}" type="presParOf" srcId="{3C90D7C3-BB43-46C1-82F4-216CDF06D9C4}" destId="{62EDAACE-2055-445C-A77F-9E0E02E47125}" srcOrd="0" destOrd="0" presId="urn:microsoft.com/office/officeart/2005/8/layout/chevron2"/>
    <dgm:cxn modelId="{DB32F342-8311-4ED9-93F8-8D7B4C1A9A61}" type="presParOf" srcId="{62EDAACE-2055-445C-A77F-9E0E02E47125}" destId="{E05E1148-CECE-4FA9-ACDB-C2A12DCA80CB}" srcOrd="0" destOrd="0" presId="urn:microsoft.com/office/officeart/2005/8/layout/chevron2"/>
    <dgm:cxn modelId="{7CA2FC4F-5E6D-433C-B650-331FDFCF58B4}" type="presParOf" srcId="{62EDAACE-2055-445C-A77F-9E0E02E47125}" destId="{DF1AE348-25CF-43B9-A68E-A5F890C9FBD5}" srcOrd="1" destOrd="0" presId="urn:microsoft.com/office/officeart/2005/8/layout/chevron2"/>
    <dgm:cxn modelId="{D2E7526F-8FA8-4E90-9B9D-C9C052EBA699}" type="presParOf" srcId="{3C90D7C3-BB43-46C1-82F4-216CDF06D9C4}" destId="{D4DF3049-F78F-49D5-8A06-677CC8FBA5D9}" srcOrd="1" destOrd="0" presId="urn:microsoft.com/office/officeart/2005/8/layout/chevron2"/>
    <dgm:cxn modelId="{E79156BC-D11D-4656-8629-3547654E6A51}" type="presParOf" srcId="{3C90D7C3-BB43-46C1-82F4-216CDF06D9C4}" destId="{EEA8D0C2-0E39-4ED8-AC6B-BADFDCF6AB77}" srcOrd="2" destOrd="0" presId="urn:microsoft.com/office/officeart/2005/8/layout/chevron2"/>
    <dgm:cxn modelId="{6EADB3A8-B871-4F93-8439-8F746F52FC85}" type="presParOf" srcId="{EEA8D0C2-0E39-4ED8-AC6B-BADFDCF6AB77}" destId="{0F9FE6E4-7F84-4302-ADE8-4E6BF3E6D098}" srcOrd="0" destOrd="0" presId="urn:microsoft.com/office/officeart/2005/8/layout/chevron2"/>
    <dgm:cxn modelId="{9DFBC15E-0EB2-4578-8677-FB910E656EEB}" type="presParOf" srcId="{EEA8D0C2-0E39-4ED8-AC6B-BADFDCF6AB77}" destId="{3AC3F52D-FE76-499D-948D-BA1632E966EA}" srcOrd="1" destOrd="0" presId="urn:microsoft.com/office/officeart/2005/8/layout/chevron2"/>
    <dgm:cxn modelId="{066EEA58-25F9-4CF7-8D61-95B76C2FFF9B}" type="presParOf" srcId="{3C90D7C3-BB43-46C1-82F4-216CDF06D9C4}" destId="{BA334B85-BD55-4230-AF25-9D3FE18BE7A5}" srcOrd="3" destOrd="0" presId="urn:microsoft.com/office/officeart/2005/8/layout/chevron2"/>
    <dgm:cxn modelId="{DB495706-6FDF-42C1-8369-270F3D572BA3}" type="presParOf" srcId="{3C90D7C3-BB43-46C1-82F4-216CDF06D9C4}" destId="{BCD97E61-A97C-4B83-A352-C03F7A573482}" srcOrd="4" destOrd="0" presId="urn:microsoft.com/office/officeart/2005/8/layout/chevron2"/>
    <dgm:cxn modelId="{A23841F5-0E66-4D16-A693-807B0FB3ADA0}" type="presParOf" srcId="{BCD97E61-A97C-4B83-A352-C03F7A573482}" destId="{41733466-41B4-4971-B45F-59A51196F090}" srcOrd="0" destOrd="0" presId="urn:microsoft.com/office/officeart/2005/8/layout/chevron2"/>
    <dgm:cxn modelId="{DADC35D6-D653-40B9-BACD-A54A269C23F5}" type="presParOf" srcId="{BCD97E61-A97C-4B83-A352-C03F7A573482}" destId="{C4DD61DD-2F42-4615-A484-8C6F55E6E53E}" srcOrd="1" destOrd="0" presId="urn:microsoft.com/office/officeart/2005/8/layout/chevron2"/>
    <dgm:cxn modelId="{2C713B69-C0F9-4D1E-B286-958C2D394FF4}" type="presParOf" srcId="{3C90D7C3-BB43-46C1-82F4-216CDF06D9C4}" destId="{6F9DE53C-B6E8-49D2-B127-C23327F5051B}" srcOrd="5" destOrd="0" presId="urn:microsoft.com/office/officeart/2005/8/layout/chevron2"/>
    <dgm:cxn modelId="{57CF4B55-89C0-4994-9D45-F1006CBC5D76}" type="presParOf" srcId="{3C90D7C3-BB43-46C1-82F4-216CDF06D9C4}" destId="{D400067E-881E-49AF-B738-A203E7BE3BCE}" srcOrd="6" destOrd="0" presId="urn:microsoft.com/office/officeart/2005/8/layout/chevron2"/>
    <dgm:cxn modelId="{7B033518-E913-4B8C-9960-1BF0A6EEA601}" type="presParOf" srcId="{D400067E-881E-49AF-B738-A203E7BE3BCE}" destId="{062654B8-E2C8-49C3-8A96-06D02F8624DB}" srcOrd="0" destOrd="0" presId="urn:microsoft.com/office/officeart/2005/8/layout/chevron2"/>
    <dgm:cxn modelId="{548436DB-3A2B-448E-9383-84CA7211310E}" type="presParOf" srcId="{D400067E-881E-49AF-B738-A203E7BE3BCE}" destId="{925408A9-4287-4271-924A-DACCAEB25A2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2480A-152F-4A8C-B588-14762DC4D637}">
      <dsp:nvSpPr>
        <dsp:cNvPr id="0" name=""/>
        <dsp:cNvSpPr/>
      </dsp:nvSpPr>
      <dsp:spPr>
        <a:xfrm>
          <a:off x="0" y="107023"/>
          <a:ext cx="8784976" cy="1114255"/>
        </a:xfrm>
        <a:prstGeom prst="rect">
          <a:avLst/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81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kern="1200" dirty="0" smtClean="0">
              <a:solidFill>
                <a:schemeClr val="tx1"/>
              </a:solidFill>
            </a:rPr>
            <a:t>Absolvenți ai învățămîntului superior, titulari ai diplomelor de licență în: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0" y="107023"/>
        <a:ext cx="8784976" cy="1114255"/>
      </dsp:txXfrm>
    </dsp:sp>
    <dsp:sp modelId="{A43ACC38-BBA5-4341-A804-0F4E71D9E70C}">
      <dsp:nvSpPr>
        <dsp:cNvPr id="0" name=""/>
        <dsp:cNvSpPr/>
      </dsp:nvSpPr>
      <dsp:spPr>
        <a:xfrm>
          <a:off x="4289" y="1435326"/>
          <a:ext cx="2925465" cy="3238935"/>
        </a:xfrm>
        <a:prstGeom prst="rect">
          <a:avLst/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900" kern="1200" dirty="0" smtClean="0">
              <a:solidFill>
                <a:schemeClr val="tx1"/>
              </a:solidFill>
            </a:rPr>
            <a:t>Psihopedagogie specială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4289" y="1435326"/>
        <a:ext cx="2925465" cy="3238935"/>
      </dsp:txXfrm>
    </dsp:sp>
    <dsp:sp modelId="{D57C8F63-B46E-4625-A2B7-DCA7ACBF7CFC}">
      <dsp:nvSpPr>
        <dsp:cNvPr id="0" name=""/>
        <dsp:cNvSpPr/>
      </dsp:nvSpPr>
      <dsp:spPr>
        <a:xfrm>
          <a:off x="2929755" y="1435326"/>
          <a:ext cx="2925465" cy="3238935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900" kern="1200" dirty="0" smtClean="0">
              <a:solidFill>
                <a:schemeClr val="tx1"/>
              </a:solidFill>
            </a:rPr>
            <a:t>Pedagogie, psihologie, pedagogie socială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2929755" y="1435326"/>
        <a:ext cx="2925465" cy="3238935"/>
      </dsp:txXfrm>
    </dsp:sp>
    <dsp:sp modelId="{91F3AC3A-E3AD-4D60-AB50-4DF551F6F6B0}">
      <dsp:nvSpPr>
        <dsp:cNvPr id="0" name=""/>
        <dsp:cNvSpPr/>
      </dsp:nvSpPr>
      <dsp:spPr>
        <a:xfrm>
          <a:off x="5855220" y="1435326"/>
          <a:ext cx="2925465" cy="3238935"/>
        </a:xfrm>
        <a:prstGeom prst="rect">
          <a:avLst/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900" kern="1200" dirty="0" smtClean="0">
              <a:solidFill>
                <a:schemeClr val="tx1"/>
              </a:solidFill>
            </a:rPr>
            <a:t>Altă calificare pedagogică +  un modúl certificat de formare continuă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5855220" y="1435326"/>
        <a:ext cx="2925465" cy="3238935"/>
      </dsp:txXfrm>
    </dsp:sp>
    <dsp:sp modelId="{C77A5F65-4ED4-410C-B259-7062B6C98906}">
      <dsp:nvSpPr>
        <dsp:cNvPr id="0" name=""/>
        <dsp:cNvSpPr/>
      </dsp:nvSpPr>
      <dsp:spPr>
        <a:xfrm>
          <a:off x="0" y="4674262"/>
          <a:ext cx="8784976" cy="359881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A1A53-3DB9-4493-9667-1FF696F24D26}">
      <dsp:nvSpPr>
        <dsp:cNvPr id="0" name=""/>
        <dsp:cNvSpPr/>
      </dsp:nvSpPr>
      <dsp:spPr>
        <a:xfrm>
          <a:off x="0" y="0"/>
          <a:ext cx="3240360" cy="3240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F8293A-7F56-41B9-9FB1-CB77F8719CE5}">
      <dsp:nvSpPr>
        <dsp:cNvPr id="0" name=""/>
        <dsp:cNvSpPr/>
      </dsp:nvSpPr>
      <dsp:spPr>
        <a:xfrm>
          <a:off x="1620180" y="0"/>
          <a:ext cx="6630702" cy="3240360"/>
        </a:xfrm>
        <a:prstGeom prst="rect">
          <a:avLst/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Arial" pitchFamily="34" charset="0"/>
              <a:ea typeface="Calibri"/>
              <a:cs typeface="Arial" pitchFamily="34" charset="0"/>
            </a:rPr>
            <a:t>Fisa postului este unul dintre principalele instrumente de organizare și gestionare a activității unei instituții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620180" y="0"/>
        <a:ext cx="6630702" cy="1539171"/>
      </dsp:txXfrm>
    </dsp:sp>
    <dsp:sp modelId="{2A26E36C-36EF-4EB9-B2BB-1837D4379A33}">
      <dsp:nvSpPr>
        <dsp:cNvPr id="0" name=""/>
        <dsp:cNvSpPr/>
      </dsp:nvSpPr>
      <dsp:spPr>
        <a:xfrm>
          <a:off x="850594" y="1539171"/>
          <a:ext cx="1539171" cy="1539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4A884C-D594-4E38-9504-3736790B00A1}">
      <dsp:nvSpPr>
        <dsp:cNvPr id="0" name=""/>
        <dsp:cNvSpPr/>
      </dsp:nvSpPr>
      <dsp:spPr>
        <a:xfrm>
          <a:off x="1620180" y="1539171"/>
          <a:ext cx="6630702" cy="1539171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latin typeface="Arial" pitchFamily="34" charset="0"/>
              <a:cs typeface="Arial" pitchFamily="34" charset="0"/>
            </a:rPr>
            <a:t>Fişa postului nu se </a:t>
          </a:r>
          <a:r>
            <a:rPr lang="ro-RO" sz="2400" kern="1200" dirty="0" smtClean="0">
              <a:latin typeface="Arial" pitchFamily="34" charset="0"/>
              <a:cs typeface="Arial" pitchFamily="34" charset="0"/>
            </a:rPr>
            <a:t>întocmește</a:t>
          </a:r>
          <a:r>
            <a:rPr lang="vi-VN" sz="2400" kern="1200" dirty="0" smtClean="0">
              <a:latin typeface="Arial" pitchFamily="34" charset="0"/>
              <a:cs typeface="Arial" pitchFamily="34" charset="0"/>
            </a:rPr>
            <a:t> pentru un angajat anume, ci pentru orice persoană care </a:t>
          </a:r>
          <a:r>
            <a:rPr lang="ro-RO" sz="2400" kern="1200" dirty="0" smtClean="0">
              <a:latin typeface="Arial" pitchFamily="34" charset="0"/>
              <a:cs typeface="Arial" pitchFamily="34" charset="0"/>
            </a:rPr>
            <a:t>ar putea </a:t>
          </a:r>
          <a:r>
            <a:rPr lang="vi-VN" sz="2400" kern="1200" dirty="0" smtClean="0">
              <a:latin typeface="Arial" pitchFamily="34" charset="0"/>
              <a:cs typeface="Arial" pitchFamily="34" charset="0"/>
            </a:rPr>
            <a:t>ocupa post</a:t>
          </a:r>
          <a:r>
            <a:rPr lang="ro-RO" sz="2400" kern="1200" dirty="0" smtClean="0">
              <a:latin typeface="Arial" pitchFamily="34" charset="0"/>
              <a:cs typeface="Arial" pitchFamily="34" charset="0"/>
            </a:rPr>
            <a:t>ul </a:t>
          </a:r>
          <a:r>
            <a:rPr lang="vi-VN" sz="2400" kern="1200" dirty="0" smtClean="0">
              <a:latin typeface="Arial" pitchFamily="34" charset="0"/>
              <a:cs typeface="Arial" pitchFamily="34" charset="0"/>
            </a:rPr>
            <a:t>de muncă</a:t>
          </a:r>
          <a:r>
            <a:rPr lang="ro-RO" sz="2400" kern="1200" dirty="0" smtClean="0">
              <a:latin typeface="Arial" pitchFamily="34" charset="0"/>
              <a:cs typeface="Arial" pitchFamily="34" charset="0"/>
            </a:rPr>
            <a:t> respectiv</a:t>
          </a:r>
          <a:endParaRPr lang="en-US" sz="2400" kern="1200" dirty="0"/>
        </a:p>
      </dsp:txBody>
      <dsp:txXfrm>
        <a:off x="1620180" y="1539171"/>
        <a:ext cx="6630702" cy="15391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42CD9-E1B2-4704-8B1D-93A2E38BCE8E}">
      <dsp:nvSpPr>
        <dsp:cNvPr id="0" name=""/>
        <dsp:cNvSpPr/>
      </dsp:nvSpPr>
      <dsp:spPr>
        <a:xfrm>
          <a:off x="1711" y="-159457"/>
          <a:ext cx="2663390" cy="4495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/>
        </a:p>
      </dsp:txBody>
      <dsp:txXfrm>
        <a:off x="1711" y="1638862"/>
        <a:ext cx="2663390" cy="1798320"/>
      </dsp:txXfrm>
    </dsp:sp>
    <dsp:sp modelId="{003911CA-5BE5-4BAC-81B8-9D77AD8480F7}">
      <dsp:nvSpPr>
        <dsp:cNvPr id="0" name=""/>
        <dsp:cNvSpPr/>
      </dsp:nvSpPr>
      <dsp:spPr>
        <a:xfrm>
          <a:off x="214810" y="372845"/>
          <a:ext cx="2237193" cy="971993"/>
        </a:xfrm>
        <a:prstGeom prst="roundRect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10C51-12C1-4FCD-A345-773D1FB8C2B3}">
      <dsp:nvSpPr>
        <dsp:cNvPr id="0" name=""/>
        <dsp:cNvSpPr/>
      </dsp:nvSpPr>
      <dsp:spPr>
        <a:xfrm>
          <a:off x="2745004" y="-159457"/>
          <a:ext cx="2663390" cy="4495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/>
        </a:p>
      </dsp:txBody>
      <dsp:txXfrm>
        <a:off x="2745004" y="1638862"/>
        <a:ext cx="2663390" cy="1798320"/>
      </dsp:txXfrm>
    </dsp:sp>
    <dsp:sp modelId="{9BCB397B-F3A5-46D4-91AD-6569D6F1E387}">
      <dsp:nvSpPr>
        <dsp:cNvPr id="0" name=""/>
        <dsp:cNvSpPr/>
      </dsp:nvSpPr>
      <dsp:spPr>
        <a:xfrm>
          <a:off x="2960700" y="372845"/>
          <a:ext cx="2231998" cy="971993"/>
        </a:xfrm>
        <a:prstGeom prst="roundRect">
          <a:avLst/>
        </a:prstGeom>
        <a:solidFill>
          <a:schemeClr val="accent1">
            <a:tint val="50000"/>
            <a:alpha val="90000"/>
            <a:hueOff val="30262"/>
            <a:satOff val="-1501"/>
            <a:lumOff val="5885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1086E-67B5-4D1D-9E30-ACBC9CDD7E47}">
      <dsp:nvSpPr>
        <dsp:cNvPr id="0" name=""/>
        <dsp:cNvSpPr/>
      </dsp:nvSpPr>
      <dsp:spPr>
        <a:xfrm>
          <a:off x="5488297" y="-159457"/>
          <a:ext cx="2663390" cy="4495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/>
        </a:p>
      </dsp:txBody>
      <dsp:txXfrm>
        <a:off x="5488297" y="1638862"/>
        <a:ext cx="2663390" cy="1798320"/>
      </dsp:txXfrm>
    </dsp:sp>
    <dsp:sp modelId="{488EAB90-6894-4561-A79D-B7B3FA149CCF}">
      <dsp:nvSpPr>
        <dsp:cNvPr id="0" name=""/>
        <dsp:cNvSpPr/>
      </dsp:nvSpPr>
      <dsp:spPr>
        <a:xfrm>
          <a:off x="5703993" y="372845"/>
          <a:ext cx="2231998" cy="971993"/>
        </a:xfrm>
        <a:prstGeom prst="roundRect">
          <a:avLst/>
        </a:prstGeom>
        <a:solidFill>
          <a:schemeClr val="accent1">
            <a:tint val="50000"/>
            <a:alpha val="90000"/>
            <a:hueOff val="60524"/>
            <a:satOff val="-3002"/>
            <a:lumOff val="1177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69B0E-4C90-4402-9FE8-9EBD0541068B}">
      <dsp:nvSpPr>
        <dsp:cNvPr id="0" name=""/>
        <dsp:cNvSpPr/>
      </dsp:nvSpPr>
      <dsp:spPr>
        <a:xfrm>
          <a:off x="424700" y="2100042"/>
          <a:ext cx="7501128" cy="1761778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F2AF7-DF8E-4786-A60F-FB0EE9E9A389}">
      <dsp:nvSpPr>
        <dsp:cNvPr id="0" name=""/>
        <dsp:cNvSpPr/>
      </dsp:nvSpPr>
      <dsp:spPr>
        <a:xfrm>
          <a:off x="1803" y="0"/>
          <a:ext cx="4079051" cy="48531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18 ore/săptămînă</a:t>
          </a:r>
          <a:endParaRPr lang="en-US" sz="2800" kern="1200" dirty="0"/>
        </a:p>
      </dsp:txBody>
      <dsp:txXfrm>
        <a:off x="1803" y="0"/>
        <a:ext cx="4079051" cy="1455940"/>
      </dsp:txXfrm>
    </dsp:sp>
    <dsp:sp modelId="{A523993D-0828-448A-9E0E-DACDE8EA3131}">
      <dsp:nvSpPr>
        <dsp:cNvPr id="0" name=""/>
        <dsp:cNvSpPr/>
      </dsp:nvSpPr>
      <dsp:spPr>
        <a:xfrm>
          <a:off x="409708" y="1457362"/>
          <a:ext cx="3263241" cy="146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10 copii cu dizabilităţi uşoare sau moderate </a:t>
          </a:r>
          <a:endParaRPr lang="en-US" sz="2100" kern="1200" dirty="0"/>
        </a:p>
      </dsp:txBody>
      <dsp:txXfrm>
        <a:off x="452566" y="1500220"/>
        <a:ext cx="3177525" cy="1377570"/>
      </dsp:txXfrm>
    </dsp:sp>
    <dsp:sp modelId="{5263D42B-FF42-4224-9032-6230F9200F0A}">
      <dsp:nvSpPr>
        <dsp:cNvPr id="0" name=""/>
        <dsp:cNvSpPr/>
      </dsp:nvSpPr>
      <dsp:spPr>
        <a:xfrm>
          <a:off x="409708" y="3145770"/>
          <a:ext cx="3263241" cy="146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5 copii cu dizabilităţi severe, profunde sau asociate</a:t>
          </a:r>
          <a:endParaRPr lang="en-US" sz="2100" kern="1200" dirty="0"/>
        </a:p>
      </dsp:txBody>
      <dsp:txXfrm>
        <a:off x="452566" y="3188628"/>
        <a:ext cx="3177525" cy="1377570"/>
      </dsp:txXfrm>
    </dsp:sp>
    <dsp:sp modelId="{6806DC2B-F771-4090-8877-DDE743B0DBC7}">
      <dsp:nvSpPr>
        <dsp:cNvPr id="0" name=""/>
        <dsp:cNvSpPr/>
      </dsp:nvSpPr>
      <dsp:spPr>
        <a:xfrm>
          <a:off x="4386783" y="0"/>
          <a:ext cx="3982051" cy="48531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Tipuri activități</a:t>
          </a:r>
          <a:endParaRPr lang="en-US" sz="2800" kern="1200" dirty="0"/>
        </a:p>
      </dsp:txBody>
      <dsp:txXfrm>
        <a:off x="4386783" y="0"/>
        <a:ext cx="3982051" cy="1455940"/>
      </dsp:txXfrm>
    </dsp:sp>
    <dsp:sp modelId="{66F7F615-4B47-43EC-998C-41D54C4414C7}">
      <dsp:nvSpPr>
        <dsp:cNvPr id="0" name=""/>
        <dsp:cNvSpPr/>
      </dsp:nvSpPr>
      <dsp:spPr>
        <a:xfrm>
          <a:off x="4746189" y="1457362"/>
          <a:ext cx="3263241" cy="146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Activităţi specifice: sprijin şi asistenţă educaţională, expertiză şi evaluare, terapii specifice </a:t>
          </a:r>
          <a:endParaRPr lang="en-US" sz="2100" kern="1200" dirty="0"/>
        </a:p>
      </dsp:txBody>
      <dsp:txXfrm>
        <a:off x="4789047" y="1500220"/>
        <a:ext cx="3177525" cy="1377570"/>
      </dsp:txXfrm>
    </dsp:sp>
    <dsp:sp modelId="{2C6AF8D8-5CC4-4027-AE3F-BE0040C8EB12}">
      <dsp:nvSpPr>
        <dsp:cNvPr id="0" name=""/>
        <dsp:cNvSpPr/>
      </dsp:nvSpPr>
      <dsp:spPr>
        <a:xfrm>
          <a:off x="4746189" y="3145770"/>
          <a:ext cx="3263241" cy="146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Activităţi complementare: informare, formare, consiliere, coordonare de proiecte şi programe </a:t>
          </a:r>
          <a:endParaRPr lang="en-US" sz="2100" kern="1200" dirty="0"/>
        </a:p>
      </dsp:txBody>
      <dsp:txXfrm>
        <a:off x="4789047" y="3188628"/>
        <a:ext cx="3177525" cy="1377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CD09-4447-4E19-B0A9-2092EB336120}">
      <dsp:nvSpPr>
        <dsp:cNvPr id="0" name=""/>
        <dsp:cNvSpPr/>
      </dsp:nvSpPr>
      <dsp:spPr>
        <a:xfrm rot="5400000">
          <a:off x="507332" y="959522"/>
          <a:ext cx="1524906" cy="253741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64C39-1B7F-454F-A006-71E86DCAAEE4}">
      <dsp:nvSpPr>
        <dsp:cNvPr id="0" name=""/>
        <dsp:cNvSpPr/>
      </dsp:nvSpPr>
      <dsp:spPr>
        <a:xfrm>
          <a:off x="252787" y="1717661"/>
          <a:ext cx="2290788" cy="200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chemeClr val="tx1"/>
              </a:solidFill>
            </a:rPr>
            <a:t>Stabilit în comun cu învăţătorii sau profesorii</a:t>
          </a:r>
          <a:endParaRPr lang="en-US" sz="2400" kern="1200" dirty="0"/>
        </a:p>
      </dsp:txBody>
      <dsp:txXfrm>
        <a:off x="252787" y="1717661"/>
        <a:ext cx="2290788" cy="2008010"/>
      </dsp:txXfrm>
    </dsp:sp>
    <dsp:sp modelId="{0557ABA4-4126-440F-AA2C-8A1F6C9910FF}">
      <dsp:nvSpPr>
        <dsp:cNvPr id="0" name=""/>
        <dsp:cNvSpPr/>
      </dsp:nvSpPr>
      <dsp:spPr>
        <a:xfrm>
          <a:off x="2111351" y="772715"/>
          <a:ext cx="432224" cy="4322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E05D1-C3A1-4A67-962D-3121B83C387B}">
      <dsp:nvSpPr>
        <dsp:cNvPr id="0" name=""/>
        <dsp:cNvSpPr/>
      </dsp:nvSpPr>
      <dsp:spPr>
        <a:xfrm rot="5400000">
          <a:off x="3311704" y="265577"/>
          <a:ext cx="1524906" cy="253741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CCC68-695A-4A36-87FD-DC5C2E978CDD}">
      <dsp:nvSpPr>
        <dsp:cNvPr id="0" name=""/>
        <dsp:cNvSpPr/>
      </dsp:nvSpPr>
      <dsp:spPr>
        <a:xfrm>
          <a:off x="3114887" y="1008114"/>
          <a:ext cx="2577228" cy="200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chemeClr val="tx1"/>
              </a:solidFill>
            </a:rPr>
            <a:t>Acceptat în cadrul ședinței comisiei multidisciplinare intrașcolare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14887" y="1008114"/>
        <a:ext cx="2577228" cy="2008010"/>
      </dsp:txXfrm>
    </dsp:sp>
    <dsp:sp modelId="{77C143CA-1239-4769-929C-15197B913A98}">
      <dsp:nvSpPr>
        <dsp:cNvPr id="0" name=""/>
        <dsp:cNvSpPr/>
      </dsp:nvSpPr>
      <dsp:spPr>
        <a:xfrm>
          <a:off x="4915723" y="78770"/>
          <a:ext cx="432224" cy="4322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BC173-64C7-47AD-B750-683A1978A968}">
      <dsp:nvSpPr>
        <dsp:cNvPr id="0" name=""/>
        <dsp:cNvSpPr/>
      </dsp:nvSpPr>
      <dsp:spPr>
        <a:xfrm rot="5400000">
          <a:off x="6116076" y="-428367"/>
          <a:ext cx="1524906" cy="253741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2FA4B-385C-48F3-8196-0866CC70148F}">
      <dsp:nvSpPr>
        <dsp:cNvPr id="0" name=""/>
        <dsp:cNvSpPr/>
      </dsp:nvSpPr>
      <dsp:spPr>
        <a:xfrm>
          <a:off x="5861531" y="329771"/>
          <a:ext cx="2290788" cy="200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chemeClr val="tx1"/>
              </a:solidFill>
            </a:rPr>
            <a:t>Consemnat în planul educaţional individualizat</a:t>
          </a:r>
          <a:endParaRPr lang="en-US" sz="2400" kern="1200" dirty="0"/>
        </a:p>
      </dsp:txBody>
      <dsp:txXfrm>
        <a:off x="5861531" y="329771"/>
        <a:ext cx="2290788" cy="2008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C81C9-CAAD-43F8-A1DC-012C7EAE827E}">
      <dsp:nvSpPr>
        <dsp:cNvPr id="0" name=""/>
        <dsp:cNvSpPr/>
      </dsp:nvSpPr>
      <dsp:spPr>
        <a:xfrm>
          <a:off x="0" y="3177890"/>
          <a:ext cx="5020861" cy="1824960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Realizarea activităţilor de suport educaţional care să asigure corectarea / compensarea şi remedierea dificultăţilor de învăţare</a:t>
          </a:r>
          <a:endParaRPr lang="en-US" sz="2400" kern="1200" dirty="0"/>
        </a:p>
      </dsp:txBody>
      <dsp:txXfrm>
        <a:off x="0" y="3177890"/>
        <a:ext cx="5020861" cy="1824960"/>
      </dsp:txXfrm>
    </dsp:sp>
    <dsp:sp modelId="{9775D11F-F521-4715-9025-C99DF54823FE}">
      <dsp:nvSpPr>
        <dsp:cNvPr id="0" name=""/>
        <dsp:cNvSpPr/>
      </dsp:nvSpPr>
      <dsp:spPr>
        <a:xfrm>
          <a:off x="5039336" y="28605"/>
          <a:ext cx="3041600" cy="1824960"/>
        </a:xfrm>
        <a:prstGeom prst="round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chemeClr val="tx1"/>
              </a:solidFill>
            </a:rPr>
            <a:t>Facilitarea și susținerea incluziunii școlare a copiilor cu 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28423" y="117692"/>
        <a:ext cx="2863426" cy="1646786"/>
      </dsp:txXfrm>
    </dsp:sp>
    <dsp:sp modelId="{AB7E4A94-CDDC-45DA-855B-537D3B092048}">
      <dsp:nvSpPr>
        <dsp:cNvPr id="0" name=""/>
        <dsp:cNvSpPr/>
      </dsp:nvSpPr>
      <dsp:spPr>
        <a:xfrm>
          <a:off x="46609" y="0"/>
          <a:ext cx="3984618" cy="293891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6609" y="0"/>
        <a:ext cx="3984618" cy="29389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9E831-8A33-43BA-B5A6-5120187B9028}">
      <dsp:nvSpPr>
        <dsp:cNvPr id="0" name=""/>
        <dsp:cNvSpPr/>
      </dsp:nvSpPr>
      <dsp:spPr>
        <a:xfrm rot="5400000">
          <a:off x="1928513" y="713681"/>
          <a:ext cx="1114663" cy="1344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33838F-CE7F-4E89-A65F-B294E46BAD05}">
      <dsp:nvSpPr>
        <dsp:cNvPr id="0" name=""/>
        <dsp:cNvSpPr/>
      </dsp:nvSpPr>
      <dsp:spPr>
        <a:xfrm>
          <a:off x="2184410" y="1532"/>
          <a:ext cx="1493507" cy="896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Planificare </a:t>
          </a:r>
          <a:endParaRPr lang="en-US" sz="1800" kern="1200" dirty="0"/>
        </a:p>
      </dsp:txBody>
      <dsp:txXfrm>
        <a:off x="2210656" y="27778"/>
        <a:ext cx="1441015" cy="843612"/>
      </dsp:txXfrm>
    </dsp:sp>
    <dsp:sp modelId="{56F43C56-7C3E-4B1C-882D-A15632F7FE0B}">
      <dsp:nvSpPr>
        <dsp:cNvPr id="0" name=""/>
        <dsp:cNvSpPr/>
      </dsp:nvSpPr>
      <dsp:spPr>
        <a:xfrm rot="5400000">
          <a:off x="1928513" y="1833811"/>
          <a:ext cx="1114663" cy="1344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27B541-4F62-40C1-9A7C-0F7157F67B40}">
      <dsp:nvSpPr>
        <dsp:cNvPr id="0" name=""/>
        <dsp:cNvSpPr/>
      </dsp:nvSpPr>
      <dsp:spPr>
        <a:xfrm>
          <a:off x="2184410" y="1121662"/>
          <a:ext cx="1493507" cy="896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Evaluare</a:t>
          </a:r>
          <a:endParaRPr lang="en-US" sz="1800" kern="1200" dirty="0"/>
        </a:p>
      </dsp:txBody>
      <dsp:txXfrm>
        <a:off x="2210656" y="1147908"/>
        <a:ext cx="1441015" cy="843612"/>
      </dsp:txXfrm>
    </dsp:sp>
    <dsp:sp modelId="{659E9F65-F81C-4A4A-B2BC-A52EF137CC71}">
      <dsp:nvSpPr>
        <dsp:cNvPr id="0" name=""/>
        <dsp:cNvSpPr/>
      </dsp:nvSpPr>
      <dsp:spPr>
        <a:xfrm rot="5400000">
          <a:off x="1928513" y="2953942"/>
          <a:ext cx="1114663" cy="1344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F5875D-0A7D-4F7F-A37A-828DB457E2D3}">
      <dsp:nvSpPr>
        <dsp:cNvPr id="0" name=""/>
        <dsp:cNvSpPr/>
      </dsp:nvSpPr>
      <dsp:spPr>
        <a:xfrm>
          <a:off x="2184410" y="2241793"/>
          <a:ext cx="1493507" cy="8961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Asistență </a:t>
          </a:r>
          <a:endParaRPr lang="en-US" sz="1800" kern="1200" dirty="0"/>
        </a:p>
      </dsp:txBody>
      <dsp:txXfrm>
        <a:off x="2210656" y="2268039"/>
        <a:ext cx="1441015" cy="843612"/>
      </dsp:txXfrm>
    </dsp:sp>
    <dsp:sp modelId="{D2B68ACB-93DB-4E63-BCD8-DC76FEC648E1}">
      <dsp:nvSpPr>
        <dsp:cNvPr id="0" name=""/>
        <dsp:cNvSpPr/>
      </dsp:nvSpPr>
      <dsp:spPr>
        <a:xfrm>
          <a:off x="2488578" y="3514007"/>
          <a:ext cx="1980897" cy="1344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3F4849-7DD4-4817-ACB8-C8DF407E239B}">
      <dsp:nvSpPr>
        <dsp:cNvPr id="0" name=""/>
        <dsp:cNvSpPr/>
      </dsp:nvSpPr>
      <dsp:spPr>
        <a:xfrm>
          <a:off x="2184410" y="3361923"/>
          <a:ext cx="1493507" cy="8961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Elaborare </a:t>
          </a:r>
          <a:endParaRPr lang="en-US" sz="1800" kern="1200" dirty="0"/>
        </a:p>
      </dsp:txBody>
      <dsp:txXfrm>
        <a:off x="2210656" y="3388169"/>
        <a:ext cx="1441015" cy="843612"/>
      </dsp:txXfrm>
    </dsp:sp>
    <dsp:sp modelId="{25B37B31-3C9A-4BA3-A117-6A2974B71D44}">
      <dsp:nvSpPr>
        <dsp:cNvPr id="0" name=""/>
        <dsp:cNvSpPr/>
      </dsp:nvSpPr>
      <dsp:spPr>
        <a:xfrm rot="16200000">
          <a:off x="3914878" y="2953942"/>
          <a:ext cx="1114663" cy="1344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EC965E-78B0-4A22-9D58-DF4BCD9FD5C3}">
      <dsp:nvSpPr>
        <dsp:cNvPr id="0" name=""/>
        <dsp:cNvSpPr/>
      </dsp:nvSpPr>
      <dsp:spPr>
        <a:xfrm>
          <a:off x="4170775" y="3361923"/>
          <a:ext cx="1493507" cy="896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Analiză </a:t>
          </a:r>
          <a:endParaRPr lang="en-US" sz="1800" kern="1200" dirty="0"/>
        </a:p>
      </dsp:txBody>
      <dsp:txXfrm>
        <a:off x="4197021" y="3388169"/>
        <a:ext cx="1441015" cy="843612"/>
      </dsp:txXfrm>
    </dsp:sp>
    <dsp:sp modelId="{0660E585-0B0D-4859-94A6-E38B7DB8CB00}">
      <dsp:nvSpPr>
        <dsp:cNvPr id="0" name=""/>
        <dsp:cNvSpPr/>
      </dsp:nvSpPr>
      <dsp:spPr>
        <a:xfrm rot="16200000">
          <a:off x="3914878" y="1833811"/>
          <a:ext cx="1114663" cy="1344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49F713-E141-400F-A4FB-A67BCDB19C69}">
      <dsp:nvSpPr>
        <dsp:cNvPr id="0" name=""/>
        <dsp:cNvSpPr/>
      </dsp:nvSpPr>
      <dsp:spPr>
        <a:xfrm>
          <a:off x="4170775" y="2241793"/>
          <a:ext cx="1493507" cy="896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Monitorizare </a:t>
          </a:r>
          <a:endParaRPr lang="en-US" sz="1800" kern="1200" dirty="0"/>
        </a:p>
      </dsp:txBody>
      <dsp:txXfrm>
        <a:off x="4197021" y="2268039"/>
        <a:ext cx="1441015" cy="843612"/>
      </dsp:txXfrm>
    </dsp:sp>
    <dsp:sp modelId="{2B1BDCD4-AA5E-4249-B367-B85D7647B893}">
      <dsp:nvSpPr>
        <dsp:cNvPr id="0" name=""/>
        <dsp:cNvSpPr/>
      </dsp:nvSpPr>
      <dsp:spPr>
        <a:xfrm rot="16200000">
          <a:off x="3914878" y="713681"/>
          <a:ext cx="1114663" cy="1344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4BE567-0216-48A1-94B3-5D8DA0C8783E}">
      <dsp:nvSpPr>
        <dsp:cNvPr id="0" name=""/>
        <dsp:cNvSpPr/>
      </dsp:nvSpPr>
      <dsp:spPr>
        <a:xfrm>
          <a:off x="4170775" y="1121662"/>
          <a:ext cx="1493507" cy="896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Revizuire </a:t>
          </a:r>
          <a:endParaRPr lang="en-US" sz="1800" kern="1200" dirty="0"/>
        </a:p>
      </dsp:txBody>
      <dsp:txXfrm>
        <a:off x="4197021" y="1147908"/>
        <a:ext cx="1441015" cy="843612"/>
      </dsp:txXfrm>
    </dsp:sp>
    <dsp:sp modelId="{0A2C907D-4C5A-4F5B-814D-7D42571873B7}">
      <dsp:nvSpPr>
        <dsp:cNvPr id="0" name=""/>
        <dsp:cNvSpPr/>
      </dsp:nvSpPr>
      <dsp:spPr>
        <a:xfrm>
          <a:off x="4474943" y="153616"/>
          <a:ext cx="1980897" cy="1344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E75114-6504-4AE0-AF10-C50662E5C8F1}">
      <dsp:nvSpPr>
        <dsp:cNvPr id="0" name=""/>
        <dsp:cNvSpPr/>
      </dsp:nvSpPr>
      <dsp:spPr>
        <a:xfrm>
          <a:off x="4170775" y="1532"/>
          <a:ext cx="1493507" cy="8961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Colaborare </a:t>
          </a:r>
          <a:endParaRPr lang="en-US" sz="1800" kern="1200" dirty="0"/>
        </a:p>
      </dsp:txBody>
      <dsp:txXfrm>
        <a:off x="4197021" y="27778"/>
        <a:ext cx="1441015" cy="843612"/>
      </dsp:txXfrm>
    </dsp:sp>
    <dsp:sp modelId="{CEEF2B15-06EC-4445-81D1-AF829BB44BD1}">
      <dsp:nvSpPr>
        <dsp:cNvPr id="0" name=""/>
        <dsp:cNvSpPr/>
      </dsp:nvSpPr>
      <dsp:spPr>
        <a:xfrm rot="5400000">
          <a:off x="5901243" y="713681"/>
          <a:ext cx="1114663" cy="1344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E671E9-D1E6-4B00-B856-0FCE0AC6E38D}">
      <dsp:nvSpPr>
        <dsp:cNvPr id="0" name=""/>
        <dsp:cNvSpPr/>
      </dsp:nvSpPr>
      <dsp:spPr>
        <a:xfrm>
          <a:off x="6157140" y="1532"/>
          <a:ext cx="1493507" cy="8961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Participare </a:t>
          </a:r>
          <a:endParaRPr lang="en-US" sz="1800" kern="1200" dirty="0"/>
        </a:p>
      </dsp:txBody>
      <dsp:txXfrm>
        <a:off x="6183386" y="27778"/>
        <a:ext cx="1441015" cy="843612"/>
      </dsp:txXfrm>
    </dsp:sp>
    <dsp:sp modelId="{6E426A45-B89A-4AB7-87D7-DB88055D8125}">
      <dsp:nvSpPr>
        <dsp:cNvPr id="0" name=""/>
        <dsp:cNvSpPr/>
      </dsp:nvSpPr>
      <dsp:spPr>
        <a:xfrm rot="5400000">
          <a:off x="5901243" y="1833811"/>
          <a:ext cx="1114663" cy="1344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B71C98-F174-40CE-ABBC-3967EF3CB36E}">
      <dsp:nvSpPr>
        <dsp:cNvPr id="0" name=""/>
        <dsp:cNvSpPr/>
      </dsp:nvSpPr>
      <dsp:spPr>
        <a:xfrm>
          <a:off x="6157140" y="1121662"/>
          <a:ext cx="1493507" cy="896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smtClean="0"/>
            <a:t>Coordonare </a:t>
          </a:r>
          <a:endParaRPr lang="en-US" sz="1800" kern="1200" dirty="0"/>
        </a:p>
      </dsp:txBody>
      <dsp:txXfrm>
        <a:off x="6183386" y="1147908"/>
        <a:ext cx="1441015" cy="843612"/>
      </dsp:txXfrm>
    </dsp:sp>
    <dsp:sp modelId="{C8427345-2BB3-4DC8-BE91-FB10F1E7B2C0}">
      <dsp:nvSpPr>
        <dsp:cNvPr id="0" name=""/>
        <dsp:cNvSpPr/>
      </dsp:nvSpPr>
      <dsp:spPr>
        <a:xfrm rot="5400000">
          <a:off x="5901243" y="2953942"/>
          <a:ext cx="1114663" cy="1344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CFD17-693D-4F29-B75C-0B32F7DC3286}">
      <dsp:nvSpPr>
        <dsp:cNvPr id="0" name=""/>
        <dsp:cNvSpPr/>
      </dsp:nvSpPr>
      <dsp:spPr>
        <a:xfrm>
          <a:off x="6157140" y="2241793"/>
          <a:ext cx="1493507" cy="896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Informare </a:t>
          </a:r>
          <a:endParaRPr lang="en-US" sz="1800" kern="1200" dirty="0"/>
        </a:p>
      </dsp:txBody>
      <dsp:txXfrm>
        <a:off x="6183386" y="2268039"/>
        <a:ext cx="1441015" cy="843612"/>
      </dsp:txXfrm>
    </dsp:sp>
    <dsp:sp modelId="{ECD6440F-58EF-4516-9A21-ACF94FD68DAE}">
      <dsp:nvSpPr>
        <dsp:cNvPr id="0" name=""/>
        <dsp:cNvSpPr/>
      </dsp:nvSpPr>
      <dsp:spPr>
        <a:xfrm>
          <a:off x="6157140" y="3361923"/>
          <a:ext cx="1493507" cy="896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Raportare </a:t>
          </a:r>
          <a:endParaRPr lang="en-US" sz="1800" kern="1200" dirty="0"/>
        </a:p>
      </dsp:txBody>
      <dsp:txXfrm>
        <a:off x="6183386" y="3388169"/>
        <a:ext cx="1441015" cy="843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D4A129-1F14-4FE1-9D37-6499C96CE358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B362E-E998-45B6-A364-4CA9F1B4D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443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362E-E998-45B6-A364-4CA9F1B4D8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6823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362E-E998-45B6-A364-4CA9F1B4D88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6678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362E-E998-45B6-A364-4CA9F1B4D88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60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362E-E998-45B6-A364-4CA9F1B4D8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147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900C-F98D-4C2B-8291-E40658D6798D}" type="slidenum">
              <a:rPr lang="ro-RO" smtClean="0"/>
              <a:pPr/>
              <a:t>5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58438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362E-E998-45B6-A364-4CA9F1B4D8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951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362E-E998-45B6-A364-4CA9F1B4D8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923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F6F8-D357-40AD-AB37-C945AA615D6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746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F6F8-D357-40AD-AB37-C945AA615D6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050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F6F8-D357-40AD-AB37-C945AA615D6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108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F6F8-D357-40AD-AB37-C945AA615D6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372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F506DA-DABF-4056-A35D-73EAACC66092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E01A45-FD3B-4643-B11B-34F541BC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o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http://www.lumos.com/images/library/Lumos_logo_100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8.xml"/><Relationship Id="rId2" Type="http://schemas.openxmlformats.org/officeDocument/2006/relationships/hyperlink" Target="http://www.lumo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http://www.lumos.com/images/library/Lumos_logo_100.jpg" TargetMode="External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microsoft.com/office/2007/relationships/diagramDrawing" Target="../diagrams/drawing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13.xml"/><Relationship Id="rId7" Type="http://schemas.openxmlformats.org/officeDocument/2006/relationships/image" Target="../media/image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microsoft.com/office/2007/relationships/diagramDrawing" Target="../diagrams/drawing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14.xml"/><Relationship Id="rId7" Type="http://schemas.openxmlformats.org/officeDocument/2006/relationships/image" Target="../media/image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microsoft.com/office/2007/relationships/diagramDrawing" Target="../diagrams/drawing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15.xml"/><Relationship Id="rId7" Type="http://schemas.openxmlformats.org/officeDocument/2006/relationships/image" Target="../media/image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microsoft.com/office/2007/relationships/diagramDrawing" Target="../diagrams/drawing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16.xml"/><Relationship Id="rId7" Type="http://schemas.openxmlformats.org/officeDocument/2006/relationships/image" Target="../media/image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microsoft.com/office/2007/relationships/diagramDrawing" Target="../diagrams/drawin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umo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http://www.lumos.com/images/library/Lumos_logo_100.jp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17.xml"/><Relationship Id="rId7" Type="http://schemas.openxmlformats.org/officeDocument/2006/relationships/image" Target="../media/image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microsoft.com/office/2007/relationships/diagramDrawing" Target="../diagrams/drawin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o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lumos.com/images/library/Lumos_logo_100.jpg" TargetMode="Externa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o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lumos.com/images/library/Lumos_logo_100.jpg" TargetMode="Externa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o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http://www.lumos.com/images/library/Lumos_logo_100.jpg" TargetMode="Externa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19.xml"/><Relationship Id="rId7" Type="http://schemas.openxmlformats.org/officeDocument/2006/relationships/image" Target="../media/image3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microsoft.com/office/2007/relationships/diagramDrawing" Target="../diagrams/drawing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20.xml"/><Relationship Id="rId7" Type="http://schemas.openxmlformats.org/officeDocument/2006/relationships/image" Target="../media/image3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microsoft.com/office/2007/relationships/diagramDrawing" Target="../diagrams/drawing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Data" Target="../diagrams/data21.xml"/><Relationship Id="rId7" Type="http://schemas.openxmlformats.org/officeDocument/2006/relationships/diagramData" Target="../diagrams/data22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11" Type="http://schemas.microsoft.com/office/2007/relationships/diagramDrawing" Target="../diagrams/drawing21.xml"/><Relationship Id="rId5" Type="http://schemas.openxmlformats.org/officeDocument/2006/relationships/diagramQuickStyle" Target="../diagrams/quickStyle21.xml"/><Relationship Id="rId10" Type="http://schemas.openxmlformats.org/officeDocument/2006/relationships/diagramColors" Target="../diagrams/colors22.xml"/><Relationship Id="rId4" Type="http://schemas.openxmlformats.org/officeDocument/2006/relationships/diagramLayout" Target="../diagrams/layout21.xml"/><Relationship Id="rId9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hyperlink" Target="http://www.lumo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http://www.lumos.com/images/library/Lumos_logo_100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o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lumos.com/images/library/Lumos_logo_100.jpg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openxmlformats.org/officeDocument/2006/relationships/hyperlink" Target="http://www.lumo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3.xml"/><Relationship Id="rId9" Type="http://schemas.openxmlformats.org/officeDocument/2006/relationships/image" Target="http://www.lumos.com/images/library/Lumos_logo_100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openxmlformats.org/officeDocument/2006/relationships/hyperlink" Target="http://www.lumo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diagramDrawing" Target="../diagrams/drawing4.xml"/><Relationship Id="rId4" Type="http://schemas.openxmlformats.org/officeDocument/2006/relationships/diagramLayout" Target="../diagrams/layout4.xml"/><Relationship Id="rId9" Type="http://schemas.openxmlformats.org/officeDocument/2006/relationships/image" Target="http://www.lumos.com/images/library/Lumos_logo_100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www.lumos.com/images/library/Lumos_logo_100.jpg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os.com/" TargetMode="Externa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6.xml"/><Relationship Id="rId2" Type="http://schemas.openxmlformats.org/officeDocument/2006/relationships/hyperlink" Target="http://www.lumo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http://www.lumos.com/images/library/Lumos_logo_100.jpg" TargetMode="External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662" y="2060848"/>
            <a:ext cx="5278678" cy="8640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sz="1800" b="1" dirty="0" smtClean="0">
                <a:solidFill>
                  <a:schemeClr val="bg1"/>
                </a:solidFill>
              </a:rPr>
              <a:t>SEMINAR </a:t>
            </a:r>
            <a:r>
              <a:rPr lang="en-US" sz="1800" b="1" dirty="0" smtClean="0">
                <a:solidFill>
                  <a:schemeClr val="bg1"/>
                </a:solidFill>
              </a:rPr>
              <a:t>REPUBLICAN</a:t>
            </a:r>
            <a:endParaRPr lang="ro-RO" sz="1800" b="1" dirty="0" smtClean="0">
              <a:solidFill>
                <a:schemeClr val="bg1"/>
              </a:solidFill>
            </a:endParaRPr>
          </a:p>
          <a:p>
            <a:pPr algn="ctr"/>
            <a:r>
              <a:rPr lang="ro-RO" sz="1800" b="1" dirty="0" smtClean="0">
                <a:solidFill>
                  <a:schemeClr val="bg1"/>
                </a:solidFill>
              </a:rPr>
              <a:t>CREAREA ȘI ASIGURAREA FUNCȚIONALITĂȚII SERVICIULUI DE ASISTENȚĂ PSIHOPEDAGOGICĂ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863552" y="5259508"/>
            <a:ext cx="4248473" cy="74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b="1" dirty="0" smtClean="0">
                <a:solidFill>
                  <a:schemeClr val="bg1"/>
                </a:solidFill>
              </a:rPr>
              <a:t>AGNESA EFTODI, </a:t>
            </a:r>
          </a:p>
          <a:p>
            <a:r>
              <a:rPr lang="ro-RO" sz="1800" b="1" dirty="0" smtClean="0">
                <a:solidFill>
                  <a:schemeClr val="bg1"/>
                </a:solidFill>
              </a:rPr>
              <a:t>Expert, </a:t>
            </a:r>
            <a:r>
              <a:rPr lang="ro-RO" sz="1800" b="1" dirty="0" err="1" smtClean="0">
                <a:solidFill>
                  <a:schemeClr val="bg1"/>
                </a:solidFill>
              </a:rPr>
              <a:t>Lumos</a:t>
            </a:r>
            <a:r>
              <a:rPr lang="ro-RO" sz="1800" b="1" dirty="0" smtClean="0">
                <a:solidFill>
                  <a:schemeClr val="bg1"/>
                </a:solidFill>
              </a:rPr>
              <a:t> Foundation Moldova</a:t>
            </a:r>
            <a:r>
              <a:rPr lang="ro-RO" sz="16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9512" y="3429000"/>
            <a:ext cx="8820979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4973" y="2996952"/>
            <a:ext cx="8937052" cy="1872208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Роль дополнительного дидактического кадра в процессе инклюзивного образования ребёнка с ООП.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508104" y="188640"/>
            <a:ext cx="3244900" cy="1512168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sz="1800" b="1" dirty="0" smtClean="0">
              <a:solidFill>
                <a:srgbClr val="0070C0"/>
              </a:solidFill>
            </a:endParaRPr>
          </a:p>
          <a:p>
            <a:endParaRPr lang="ro-RO" sz="1800" b="1" dirty="0">
              <a:solidFill>
                <a:srgbClr val="0070C0"/>
              </a:solidFill>
            </a:endParaRPr>
          </a:p>
          <a:p>
            <a:endParaRPr lang="ro-RO" sz="1800" b="1" dirty="0" smtClean="0">
              <a:solidFill>
                <a:srgbClr val="0070C0"/>
              </a:solidFill>
            </a:endParaRPr>
          </a:p>
          <a:p>
            <a:pPr algn="ctr"/>
            <a:r>
              <a:rPr lang="ro-RO" sz="1400" b="1" dirty="0" smtClean="0">
                <a:solidFill>
                  <a:srgbClr val="0070C0"/>
                </a:solidFill>
              </a:rPr>
              <a:t>WOKING </a:t>
            </a:r>
            <a:r>
              <a:rPr lang="ro-RO" sz="1400" b="1" dirty="0">
                <a:solidFill>
                  <a:srgbClr val="0070C0"/>
                </a:solidFill>
              </a:rPr>
              <a:t>TO TRANSFORM THE LIVES </a:t>
            </a:r>
            <a:br>
              <a:rPr lang="ro-RO" sz="1400" b="1" dirty="0">
                <a:solidFill>
                  <a:srgbClr val="0070C0"/>
                </a:solidFill>
              </a:rPr>
            </a:br>
            <a:r>
              <a:rPr lang="ro-RO" sz="1400" b="1" dirty="0">
                <a:solidFill>
                  <a:srgbClr val="0070C0"/>
                </a:solidFill>
              </a:rPr>
              <a:t>    OF DISADVANTAGED CHILDREN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16" name="Picture 47" descr="Lumos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48" y="188640"/>
            <a:ext cx="1458188" cy="82039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x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590001" y="6417263"/>
            <a:ext cx="4248473" cy="35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400" b="1" dirty="0" smtClean="0">
                <a:solidFill>
                  <a:schemeClr val="bg1"/>
                </a:solidFill>
              </a:rPr>
              <a:t>CHIȘINĂU, 23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o-RO" sz="1400" b="1" dirty="0" smtClean="0">
                <a:solidFill>
                  <a:schemeClr val="bg1"/>
                </a:solidFill>
              </a:rPr>
              <a:t>noiembrie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o-RO" sz="1400" b="1" dirty="0" smtClean="0">
                <a:solidFill>
                  <a:schemeClr val="bg1"/>
                </a:solidFill>
              </a:rPr>
              <a:t>2012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5" descr="Description: moldova-ste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3905"/>
            <a:ext cx="115212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66986" y="1232780"/>
            <a:ext cx="2664296" cy="428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60000"/>
              <a:buFont typeface="Arial" pitchFamily="34" charset="0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Arial" pitchFamily="34" charset="0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Arial" pitchFamily="34" charset="0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0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kumimoji="0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kumimoji="0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MINISTERUL EDUCAȚIEI</a:t>
            </a:r>
            <a:endParaRPr lang="en-US" sz="16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6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9808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Основные функции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0625524"/>
              </p:ext>
            </p:extLst>
          </p:nvPr>
        </p:nvGraphicFramePr>
        <p:xfrm>
          <a:off x="323528" y="1916832"/>
          <a:ext cx="9835058" cy="425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544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4341"/>
            <a:ext cx="81534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функции</a:t>
            </a:r>
            <a:endParaRPr lang="en-US" sz="3600" b="1" dirty="0"/>
          </a:p>
        </p:txBody>
      </p:sp>
      <p:pic>
        <p:nvPicPr>
          <p:cNvPr id="4" name="Picture 47" descr="Lumos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133004203"/>
              </p:ext>
            </p:extLst>
          </p:nvPr>
        </p:nvGraphicFramePr>
        <p:xfrm>
          <a:off x="0" y="1600200"/>
          <a:ext cx="9108603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95466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695829745"/>
              </p:ext>
            </p:extLst>
          </p:nvPr>
        </p:nvGraphicFramePr>
        <p:xfrm>
          <a:off x="323528" y="1600200"/>
          <a:ext cx="8712968" cy="54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125913"/>
            <a:ext cx="81534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Функции</a:t>
            </a:r>
            <a:endParaRPr lang="en-US" sz="3600" b="1" dirty="0"/>
          </a:p>
        </p:txBody>
      </p:sp>
      <p:pic>
        <p:nvPicPr>
          <p:cNvPr id="6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1544"/>
            <a:ext cx="1296244" cy="7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815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634278671"/>
              </p:ext>
            </p:extLst>
          </p:nvPr>
        </p:nvGraphicFramePr>
        <p:xfrm>
          <a:off x="323528" y="1600200"/>
          <a:ext cx="871296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125913"/>
            <a:ext cx="81534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Функции</a:t>
            </a:r>
            <a:endParaRPr lang="en-US" sz="3600" b="1" dirty="0"/>
          </a:p>
        </p:txBody>
      </p:sp>
      <p:pic>
        <p:nvPicPr>
          <p:cNvPr id="6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1544"/>
            <a:ext cx="1296244" cy="7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925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Формы работы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971660722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311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Где осуществляется деятельность ДПК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593728212"/>
              </p:ext>
            </p:extLst>
          </p:nvPr>
        </p:nvGraphicFramePr>
        <p:xfrm>
          <a:off x="476943" y="1556792"/>
          <a:ext cx="844143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6038698"/>
            <a:ext cx="8208912" cy="7026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ru-RU" sz="1800" dirty="0" smtClean="0"/>
              <a:t>Занятия согласованные с учителями, </a:t>
            </a:r>
          </a:p>
          <a:p>
            <a:pPr marL="0" indent="0" algn="ctr">
              <a:buFont typeface="Wingdings"/>
              <a:buNone/>
            </a:pPr>
            <a:r>
              <a:rPr lang="ru-RU" sz="1800" dirty="0" smtClean="0"/>
              <a:t>другими специалистами, с родителями</a:t>
            </a:r>
            <a:endParaRPr lang="ro-RO" sz="1800" dirty="0" smtClean="0"/>
          </a:p>
          <a:p>
            <a:pPr marL="0" indent="0" algn="ctr">
              <a:buFont typeface="Wingdings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15873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9808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Права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531149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588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7498080" cy="92211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Обязанности</a:t>
            </a:r>
            <a:r>
              <a:rPr lang="ro-RO" sz="3600" b="1" dirty="0" smtClean="0"/>
              <a:t>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6182285"/>
              </p:ext>
            </p:extLst>
          </p:nvPr>
        </p:nvGraphicFramePr>
        <p:xfrm>
          <a:off x="827584" y="1700808"/>
          <a:ext cx="8075414" cy="43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635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579203208"/>
              </p:ext>
            </p:extLst>
          </p:nvPr>
        </p:nvGraphicFramePr>
        <p:xfrm>
          <a:off x="107504" y="1600200"/>
          <a:ext cx="903649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17376"/>
            <a:ext cx="8153400" cy="125138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Планирование деятельности на основе:</a:t>
            </a:r>
            <a:endParaRPr lang="en-US" sz="2700" b="1" dirty="0"/>
          </a:p>
        </p:txBody>
      </p:sp>
      <p:pic>
        <p:nvPicPr>
          <p:cNvPr id="6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1124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1534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Планирование</a:t>
            </a:r>
            <a:r>
              <a:rPr lang="ro-RO" sz="3600" b="1" dirty="0" smtClean="0"/>
              <a:t> 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553578974"/>
              </p:ext>
            </p:extLst>
          </p:nvPr>
        </p:nvGraphicFramePr>
        <p:xfrm>
          <a:off x="251520" y="1600200"/>
          <a:ext cx="851465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95736" y="2708920"/>
            <a:ext cx="0" cy="2288232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95736" y="4997152"/>
            <a:ext cx="5616624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5736" y="2708920"/>
            <a:ext cx="5616624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12360" y="2780928"/>
            <a:ext cx="0" cy="2216224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585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Определение</a:t>
            </a:r>
            <a:r>
              <a:rPr lang="ro-RO" sz="3600" b="1" dirty="0" smtClean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9399" y="1685156"/>
            <a:ext cx="4104506" cy="4495800"/>
          </a:xfrm>
        </p:spPr>
        <p:txBody>
          <a:bodyPr>
            <a:normAutofit/>
          </a:bodyPr>
          <a:lstStyle/>
          <a:p>
            <a:pPr lvl="0"/>
            <a:r>
              <a:rPr lang="ru-RU" b="1" spc="300" dirty="0" smtClean="0">
                <a:solidFill>
                  <a:srgbClr val="FF0000"/>
                </a:solidFill>
              </a:rPr>
              <a:t>Дополнительный педагогический кадр</a:t>
            </a:r>
            <a:r>
              <a:rPr lang="ro-RO" spc="300" dirty="0" smtClean="0"/>
              <a:t> – </a:t>
            </a:r>
            <a:r>
              <a:rPr lang="ru-RU" sz="2000" spc="300" dirty="0" smtClean="0"/>
              <a:t>дидактический кадр, который оказывает психопедагогическую/образовательную помощь учащимся с ООП, обучающихся в учебном заведении общеобразовательного типа.</a:t>
            </a:r>
            <a:endParaRPr lang="en-US" sz="2000" spc="300" dirty="0"/>
          </a:p>
        </p:txBody>
      </p:sp>
      <p:pic>
        <p:nvPicPr>
          <p:cNvPr id="4" name="Picture 47" descr="Lumos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cer\Pictures\imagesCA2YM6I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0312"/>
            <a:ext cx="4104456" cy="3232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683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Разделы плана</a:t>
            </a:r>
            <a:endParaRPr lang="ru-RU" sz="3600" b="1" dirty="0"/>
          </a:p>
        </p:txBody>
      </p:sp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539750" y="981075"/>
            <a:ext cx="8496300" cy="5094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dirty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dirty="0" smtClean="0">
              <a:latin typeface="Arial" charset="0"/>
              <a:cs typeface="Arial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795933769"/>
              </p:ext>
            </p:extLst>
          </p:nvPr>
        </p:nvGraphicFramePr>
        <p:xfrm>
          <a:off x="395536" y="1417315"/>
          <a:ext cx="8568952" cy="5440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14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568952" cy="61926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dirty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dirty="0" smtClean="0">
              <a:latin typeface="Arial" charset="0"/>
              <a:cs typeface="Arial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812693336"/>
              </p:ext>
            </p:extLst>
          </p:nvPr>
        </p:nvGraphicFramePr>
        <p:xfrm>
          <a:off x="611560" y="476672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609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839" y="263552"/>
            <a:ext cx="7772400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Образец недельного планирования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55558881"/>
              </p:ext>
            </p:extLst>
          </p:nvPr>
        </p:nvGraphicFramePr>
        <p:xfrm>
          <a:off x="395535" y="1700807"/>
          <a:ext cx="8280920" cy="45513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3745"/>
                <a:gridCol w="882632"/>
                <a:gridCol w="973595"/>
                <a:gridCol w="974074"/>
                <a:gridCol w="791194"/>
                <a:gridCol w="882632"/>
                <a:gridCol w="1101122"/>
                <a:gridCol w="1651926"/>
              </a:tblGrid>
              <a:tr h="408156">
                <a:tc gridSpan="6">
                  <a:txBody>
                    <a:bodyPr/>
                    <a:lstStyle/>
                    <a:p>
                      <a:r>
                        <a:rPr lang="ru-RU" dirty="0" smtClean="0"/>
                        <a:t>Область</a:t>
                      </a:r>
                      <a:r>
                        <a:rPr lang="ro-RO" dirty="0" smtClean="0"/>
                        <a:t>:</a:t>
                      </a:r>
                      <a:r>
                        <a:rPr lang="ro-RO" baseline="0" dirty="0" smtClean="0"/>
                        <a:t> xxxxxxxx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Неделя</a:t>
                      </a:r>
                      <a:r>
                        <a:rPr lang="ro-RO" sz="1600" dirty="0" smtClean="0"/>
                        <a:t>:</a:t>
                      </a:r>
                      <a:r>
                        <a:rPr lang="ro-RO" sz="1600" baseline="0" dirty="0" smtClean="0"/>
                        <a:t> xxxxxxxx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7731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Имя</a:t>
                      </a:r>
                      <a:r>
                        <a:rPr lang="ru-RU" b="1" baseline="0" dirty="0" smtClean="0"/>
                        <a:t> ученика</a:t>
                      </a:r>
                      <a:endParaRPr lang="en-US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посещаемость</a:t>
                      </a:r>
                      <a:r>
                        <a:rPr lang="ro-RO" dirty="0" smtClean="0"/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Учитель</a:t>
                      </a:r>
                      <a:r>
                        <a:rPr lang="ru-RU" sz="1500" baseline="0" dirty="0" smtClean="0"/>
                        <a:t> в классе</a:t>
                      </a:r>
                      <a:r>
                        <a:rPr lang="ro-RO" sz="1500" dirty="0" smtClean="0"/>
                        <a:t> 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Темы</a:t>
                      </a:r>
                      <a:r>
                        <a:rPr lang="ru-RU" sz="1600" baseline="0" dirty="0" smtClean="0"/>
                        <a:t> занятия</a:t>
                      </a:r>
                      <a:endParaRPr lang="ro-RO" sz="1600" dirty="0" smtClean="0"/>
                    </a:p>
                  </a:txBody>
                  <a:tcPr/>
                </a:tc>
              </a:tr>
              <a:tr h="3653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/>
                        <a:t>пн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вт</a:t>
                      </a:r>
                      <a:r>
                        <a:rPr lang="ro-RO" sz="1500" dirty="0" smtClean="0"/>
                        <a:t> </a:t>
                      </a:r>
                      <a:endParaRPr lang="en-US" sz="15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/>
                        <a:t>ср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чт</a:t>
                      </a:r>
                      <a:r>
                        <a:rPr lang="ro-RO" sz="1500" dirty="0" smtClean="0"/>
                        <a:t> </a:t>
                      </a:r>
                      <a:endParaRPr lang="en-US" sz="15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пт</a:t>
                      </a:r>
                      <a:r>
                        <a:rPr lang="ro-RO" sz="1500" dirty="0" smtClean="0"/>
                        <a:t> </a:t>
                      </a:r>
                      <a:endParaRPr lang="en-US" sz="1500" b="1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3018">
                <a:tc>
                  <a:txBody>
                    <a:bodyPr/>
                    <a:lstStyle/>
                    <a:p>
                      <a:r>
                        <a:rPr lang="ro-RO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9166">
                <a:tc>
                  <a:txBody>
                    <a:bodyPr/>
                    <a:lstStyle/>
                    <a:p>
                      <a:r>
                        <a:rPr lang="ro-RO" dirty="0" smtClean="0"/>
                        <a:t>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9166">
                <a:tc>
                  <a:txBody>
                    <a:bodyPr/>
                    <a:lstStyle/>
                    <a:p>
                      <a:r>
                        <a:rPr lang="ro-RO" dirty="0" smtClean="0"/>
                        <a:t>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13956">
                <a:tc gridSpan="8"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r>
                        <a:rPr lang="ro-RO" dirty="0" smtClean="0"/>
                        <a:t>: xxxxxxxxxxxxxx</a:t>
                      </a:r>
                    </a:p>
                    <a:p>
                      <a:endParaRPr lang="ro-RO" sz="800" dirty="0" smtClean="0"/>
                    </a:p>
                    <a:p>
                      <a:r>
                        <a:rPr lang="ru-RU" dirty="0" smtClean="0"/>
                        <a:t>занятия</a:t>
                      </a:r>
                      <a:r>
                        <a:rPr lang="ro-RO" dirty="0" smtClean="0"/>
                        <a:t>: xxxxxxxxxxxxxxx</a:t>
                      </a:r>
                    </a:p>
                    <a:p>
                      <a:endParaRPr lang="ro-RO" sz="800" dirty="0" smtClean="0"/>
                    </a:p>
                    <a:p>
                      <a:r>
                        <a:rPr kumimoji="0" lang="ru-RU" kern="1200" dirty="0" smtClean="0"/>
                        <a:t>дид. стратегии</a:t>
                      </a:r>
                      <a:r>
                        <a:rPr kumimoji="0" lang="ro-RO" kern="1200" dirty="0" smtClean="0"/>
                        <a:t>: </a:t>
                      </a:r>
                      <a:r>
                        <a:rPr lang="ro-RO" baseline="0" dirty="0" smtClean="0"/>
                        <a:t>xxxxxxxx</a:t>
                      </a:r>
                    </a:p>
                    <a:p>
                      <a:r>
                        <a:rPr kumimoji="0" lang="ru-RU" sz="1800" kern="1200" baseline="0" dirty="0" smtClean="0"/>
                        <a:t>дид. пособия и материалы</a:t>
                      </a:r>
                      <a:r>
                        <a:rPr kumimoji="0" lang="ro-RO" kern="1200" dirty="0" smtClean="0"/>
                        <a:t>: </a:t>
                      </a:r>
                      <a:r>
                        <a:rPr lang="ro-RO" baseline="0" dirty="0" smtClean="0"/>
                        <a:t>xxxxxx</a:t>
                      </a:r>
                    </a:p>
                    <a:p>
                      <a:endParaRPr lang="ro-RO" sz="800" baseline="0" dirty="0" smtClean="0"/>
                    </a:p>
                    <a:p>
                      <a:r>
                        <a:rPr kumimoji="0" lang="ru-RU" kern="1200" dirty="0" smtClean="0"/>
                        <a:t>Задания</a:t>
                      </a:r>
                      <a:r>
                        <a:rPr kumimoji="0" lang="ru-RU" kern="1200" baseline="0" dirty="0" smtClean="0"/>
                        <a:t> на дом</a:t>
                      </a:r>
                      <a:r>
                        <a:rPr kumimoji="0" lang="ro-RO" kern="1200" dirty="0" smtClean="0"/>
                        <a:t>: </a:t>
                      </a:r>
                      <a:r>
                        <a:rPr lang="ro-RO" baseline="0" dirty="0" smtClean="0"/>
                        <a:t>xxxxxxxxx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7" descr="Lumos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1908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682" y="123628"/>
            <a:ext cx="6836296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Образец ежедневного планирования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18411147"/>
              </p:ext>
            </p:extLst>
          </p:nvPr>
        </p:nvGraphicFramePr>
        <p:xfrm>
          <a:off x="127520" y="1463588"/>
          <a:ext cx="8764963" cy="56133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60827"/>
                <a:gridCol w="1460827"/>
                <a:gridCol w="1378810"/>
                <a:gridCol w="1542845"/>
                <a:gridCol w="1460827"/>
                <a:gridCol w="1460827"/>
              </a:tblGrid>
              <a:tr h="744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День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недели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Текущая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деятельность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Используемые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образовательные стратегии и методики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Необходимые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материалы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Задания на дом (самостоятельно,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вместе с родителями и т.п.)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прогресс</a:t>
                      </a:r>
                      <a:r>
                        <a:rPr lang="ro-RO" sz="1800" dirty="0" smtClean="0">
                          <a:effectLst/>
                        </a:rPr>
                        <a:t> </a:t>
                      </a:r>
                      <a:r>
                        <a:rPr lang="ro-RO" sz="1400" dirty="0" smtClean="0">
                          <a:effectLst/>
                        </a:rPr>
                        <a:t>(</a:t>
                      </a:r>
                      <a:r>
                        <a:rPr lang="ru-RU" sz="1400" dirty="0" smtClean="0">
                          <a:effectLst/>
                        </a:rPr>
                        <a:t>ожидаемые</a:t>
                      </a:r>
                      <a:r>
                        <a:rPr lang="ru-RU" sz="1400" baseline="0" dirty="0" smtClean="0">
                          <a:effectLst/>
                        </a:rPr>
                        <a:t> результаты</a:t>
                      </a:r>
                      <a:r>
                        <a:rPr lang="ro-RO" sz="1800" dirty="0" smtClean="0">
                          <a:effectLst/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1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пн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41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41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41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41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>
          <a:xfrm>
            <a:off x="127521" y="692696"/>
            <a:ext cx="7772400" cy="628476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Ученик(ца)</a:t>
            </a:r>
            <a:r>
              <a:rPr lang="ro-RO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____________________________</a:t>
            </a:r>
            <a:endParaRPr lang="en-US" sz="2000" dirty="0"/>
          </a:p>
        </p:txBody>
      </p:sp>
      <p:pic>
        <p:nvPicPr>
          <p:cNvPr id="6" name="Picture 47" descr="Lumos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772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0119"/>
            <a:ext cx="6476256" cy="72335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Карта наблюдения (для мониторинга)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95536" y="1628800"/>
            <a:ext cx="8352928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Имя фамилия ребёнка</a:t>
            </a:r>
            <a:r>
              <a:rPr lang="ro-RO" b="1" dirty="0" smtClean="0"/>
              <a:t>_______________________</a:t>
            </a:r>
            <a:r>
              <a:rPr lang="ru-RU" b="1" dirty="0" smtClean="0"/>
              <a:t>Класс</a:t>
            </a:r>
            <a:r>
              <a:rPr lang="ro-RO" b="1" dirty="0" smtClean="0"/>
              <a:t>________</a:t>
            </a:r>
          </a:p>
          <a:p>
            <a:r>
              <a:rPr lang="ru-RU" b="1" dirty="0" smtClean="0"/>
              <a:t>Дата начала оказания помощи</a:t>
            </a:r>
            <a:r>
              <a:rPr lang="ro-RO" b="1" dirty="0" smtClean="0"/>
              <a:t>_____________________________</a:t>
            </a:r>
            <a:endParaRPr lang="en-US" dirty="0"/>
          </a:p>
          <a:p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694277457"/>
              </p:ext>
            </p:extLst>
          </p:nvPr>
        </p:nvGraphicFramePr>
        <p:xfrm>
          <a:off x="395536" y="2852936"/>
          <a:ext cx="8362628" cy="309634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40160"/>
                <a:gridCol w="2304256"/>
                <a:gridCol w="1298920"/>
                <a:gridCol w="1659646"/>
                <a:gridCol w="1659646"/>
              </a:tblGrid>
              <a:tr h="2278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600" kern="1200" dirty="0" smtClean="0">
                          <a:effectLst/>
                        </a:rPr>
                        <a:t>Дата заполнения данных об</a:t>
                      </a:r>
                      <a:r>
                        <a:rPr kumimoji="0" lang="ru-RU" sz="1600" kern="1200" baseline="0" dirty="0" smtClean="0">
                          <a:effectLst/>
                        </a:rPr>
                        <a:t> особенностях развития ребёнка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63" marR="508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600" kern="1200" dirty="0" smtClean="0">
                          <a:effectLst/>
                        </a:rPr>
                        <a:t>Источники информации о динамике развития ребёнка(учителя, ВМПК, СППП,</a:t>
                      </a:r>
                      <a:r>
                        <a:rPr kumimoji="0" lang="ru-RU" sz="1600" kern="1200" baseline="0" dirty="0" smtClean="0">
                          <a:effectLst/>
                        </a:rPr>
                        <a:t> медицинская комиссия, другое)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63" marR="508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600" kern="1200" dirty="0" smtClean="0">
                          <a:effectLst/>
                        </a:rPr>
                        <a:t> краткое описание динамики и особенностей развития ребёнка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63" marR="5086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effectLst/>
                        </a:rPr>
                        <a:t>Даты последующих</a:t>
                      </a:r>
                      <a:r>
                        <a:rPr kumimoji="0" lang="ru-RU" sz="1600" kern="1200" baseline="0" dirty="0" smtClean="0">
                          <a:effectLst/>
                        </a:rPr>
                        <a:t> оцениваний</a:t>
                      </a:r>
                      <a:endParaRPr kumimoji="0" lang="ro-RO" sz="1600" kern="1200" dirty="0" smtClean="0">
                        <a:effectLst/>
                      </a:endParaRPr>
                    </a:p>
                  </a:txBody>
                  <a:tcPr marL="50863" marR="5086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Рекомендации , предложения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63" marR="50863" marT="0" marB="0"/>
                </a:tc>
              </a:tr>
              <a:tr h="817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63" marR="508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63" marR="508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63" marR="508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63" marR="508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63" marR="50863" marT="0" marB="0"/>
                </a:tc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395536" y="5805264"/>
            <a:ext cx="8064896" cy="6766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1" dirty="0" smtClean="0"/>
          </a:p>
          <a:p>
            <a:r>
              <a:rPr lang="ru-RU" b="1" dirty="0" smtClean="0"/>
              <a:t>ДПК</a:t>
            </a:r>
            <a:r>
              <a:rPr lang="ro-RO" b="1" dirty="0" smtClean="0"/>
              <a:t>/</a:t>
            </a:r>
            <a:r>
              <a:rPr lang="ru-RU" b="1" dirty="0" smtClean="0"/>
              <a:t>Координатор РЦ</a:t>
            </a:r>
            <a:r>
              <a:rPr lang="ro-RO" b="1" dirty="0" smtClean="0"/>
              <a:t> _____________________________</a:t>
            </a:r>
            <a:endParaRPr lang="en-US" dirty="0" smtClean="0"/>
          </a:p>
          <a:p>
            <a:endParaRPr lang="en-US" b="1" dirty="0"/>
          </a:p>
        </p:txBody>
      </p:sp>
      <p:pic>
        <p:nvPicPr>
          <p:cNvPr id="7" name="Picture 47" descr="Lumos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4972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Документация дополнительного педагогического кадра</a:t>
            </a:r>
            <a:endParaRPr lang="ro-RO" sz="3600" b="1" dirty="0"/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 eaLnBrk="1" hangingPunct="1">
              <a:lnSpc>
                <a:spcPct val="115000"/>
              </a:lnSpc>
              <a:buNone/>
            </a:pPr>
            <a:endParaRPr lang="ro-RO" sz="28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endParaRPr lang="ro-RO" sz="28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endParaRPr lang="ro-RO" sz="2400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o-RO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746887111"/>
              </p:ext>
            </p:extLst>
          </p:nvPr>
        </p:nvGraphicFramePr>
        <p:xfrm>
          <a:off x="539552" y="177281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Возможности</a:t>
            </a:r>
            <a:r>
              <a:rPr lang="ro-RO" sz="3600" b="1" dirty="0" smtClean="0"/>
              <a:t> 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64422872"/>
              </p:ext>
            </p:extLst>
          </p:nvPr>
        </p:nvGraphicFramePr>
        <p:xfrm>
          <a:off x="323528" y="1600200"/>
          <a:ext cx="844264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950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Взаимосвязь со Службой психолого – педагогической помощи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5141695"/>
              </p:ext>
            </p:extLst>
          </p:nvPr>
        </p:nvGraphicFramePr>
        <p:xfrm>
          <a:off x="323528" y="1772816"/>
          <a:ext cx="8139113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257598954"/>
              </p:ext>
            </p:extLst>
          </p:nvPr>
        </p:nvGraphicFramePr>
        <p:xfrm>
          <a:off x="539552" y="4221088"/>
          <a:ext cx="7668000" cy="23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/>
          <p:cNvSpPr/>
          <p:nvPr/>
        </p:nvSpPr>
        <p:spPr>
          <a:xfrm>
            <a:off x="7596336" y="2204864"/>
            <a:ext cx="1368000" cy="1368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СППП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7647072" y="4581128"/>
            <a:ext cx="1368000" cy="1368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ДПК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709601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628800"/>
            <a:ext cx="7518243" cy="511256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endParaRPr lang="ro-RO" dirty="0" smtClean="0"/>
          </a:p>
          <a:p>
            <a:pPr>
              <a:buFont typeface="Wingdings" pitchFamily="2" charset="2"/>
              <a:buChar char="q"/>
            </a:pPr>
            <a:r>
              <a:rPr lang="ru-RU" sz="3100" dirty="0" smtClean="0"/>
              <a:t>Неопределённости при утверждении новой должности</a:t>
            </a:r>
            <a:endParaRPr lang="ro-RO" sz="3100" dirty="0" smtClean="0"/>
          </a:p>
          <a:p>
            <a:pPr>
              <a:buFont typeface="Wingdings" pitchFamily="2" charset="2"/>
              <a:buChar char="q"/>
            </a:pPr>
            <a:endParaRPr lang="ro-RO" sz="1500" dirty="0" smtClean="0"/>
          </a:p>
          <a:p>
            <a:pPr>
              <a:buFont typeface="Wingdings" pitchFamily="2" charset="2"/>
              <a:buChar char="q"/>
            </a:pPr>
            <a:r>
              <a:rPr lang="ru-RU" sz="3100" dirty="0" smtClean="0"/>
              <a:t>Профессиональные границы</a:t>
            </a:r>
            <a:endParaRPr lang="ro-RO" sz="3100" dirty="0"/>
          </a:p>
          <a:p>
            <a:pPr>
              <a:buFont typeface="Wingdings" pitchFamily="2" charset="2"/>
              <a:buChar char="q"/>
            </a:pPr>
            <a:endParaRPr lang="ro-RO" sz="1500" dirty="0" smtClean="0"/>
          </a:p>
          <a:p>
            <a:pPr>
              <a:buFont typeface="Wingdings" pitchFamily="2" charset="2"/>
              <a:buChar char="q"/>
            </a:pPr>
            <a:r>
              <a:rPr lang="ru-RU" sz="3100" dirty="0" smtClean="0"/>
              <a:t>Непонимание со стороны коллег, семей</a:t>
            </a:r>
            <a:endParaRPr lang="ro-RO" sz="3100" dirty="0" smtClean="0"/>
          </a:p>
          <a:p>
            <a:pPr>
              <a:buFont typeface="Wingdings" pitchFamily="2" charset="2"/>
              <a:buChar char="q"/>
            </a:pPr>
            <a:endParaRPr lang="ro-RO" sz="1500" dirty="0" smtClean="0"/>
          </a:p>
          <a:p>
            <a:pPr>
              <a:buFont typeface="Wingdings" pitchFamily="2" charset="2"/>
              <a:buChar char="q"/>
            </a:pPr>
            <a:r>
              <a:rPr lang="ru-RU" sz="3100" dirty="0" smtClean="0"/>
              <a:t>Высокая степень неблагополучности семей, где воспитываются бенефициары</a:t>
            </a:r>
            <a:r>
              <a:rPr lang="ro-RO" sz="3100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ro-RO" sz="1700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 проч. ,и проч.</a:t>
            </a:r>
            <a:endParaRPr lang="ro-RO" dirty="0" smtClean="0"/>
          </a:p>
          <a:p>
            <a:pPr>
              <a:buFont typeface="Wingdings" pitchFamily="2" charset="2"/>
              <a:buChar char="q"/>
            </a:pPr>
            <a:endParaRPr lang="ro-RO" dirty="0" smtClean="0"/>
          </a:p>
          <a:p>
            <a:pPr marL="457200" lvl="1" indent="0">
              <a:buNone/>
            </a:pPr>
            <a:endParaRPr lang="ro-RO" dirty="0" smtClean="0"/>
          </a:p>
          <a:p>
            <a:pPr marL="457200" lvl="1" indent="0">
              <a:buNone/>
            </a:pPr>
            <a:endParaRPr lang="ro-RO" dirty="0"/>
          </a:p>
          <a:p>
            <a:pPr marL="457200" lvl="1" indent="0">
              <a:buNone/>
            </a:pPr>
            <a:r>
              <a:rPr lang="ro-RO" dirty="0" smtClean="0"/>
              <a:t>          </a:t>
            </a:r>
          </a:p>
          <a:p>
            <a:pPr marL="457200" lvl="1" indent="0">
              <a:buNone/>
            </a:pPr>
            <a:endParaRPr lang="ro-RO" dirty="0"/>
          </a:p>
          <a:p>
            <a:pPr marL="457200" lvl="1" indent="0">
              <a:buNone/>
            </a:pPr>
            <a:endParaRPr lang="ro-RO" sz="1000" dirty="0" smtClean="0"/>
          </a:p>
          <a:p>
            <a:pPr marL="742950" lvl="2" indent="-342900">
              <a:buFont typeface="Wingdings" pitchFamily="2" charset="2"/>
              <a:buChar char="§"/>
            </a:pPr>
            <a:endParaRPr lang="ro-RO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C:\Users\Acer\Pictures\semnul-exclamar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55" y="2390031"/>
            <a:ext cx="144016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3528" y="5517232"/>
            <a:ext cx="3024337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ro-RO" sz="900" b="1" dirty="0" smtClean="0"/>
          </a:p>
          <a:p>
            <a:pPr marL="0" lvl="1" indent="0" algn="ctr">
              <a:buNone/>
            </a:pPr>
            <a:r>
              <a:rPr lang="ru-RU" b="1" dirty="0" smtClean="0"/>
              <a:t>выводы</a:t>
            </a:r>
            <a:r>
              <a:rPr lang="ro-RO" b="1" dirty="0" smtClean="0"/>
              <a:t>???</a:t>
            </a:r>
            <a:endParaRPr lang="ro-RO" b="1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752128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риски</a:t>
            </a:r>
            <a:r>
              <a:rPr lang="ro-RO" sz="2700" b="1" dirty="0" smtClean="0"/>
              <a:t>, </a:t>
            </a:r>
            <a:r>
              <a:rPr lang="ru-RU" sz="2700" b="1" dirty="0" smtClean="0"/>
              <a:t>барьеры</a:t>
            </a:r>
            <a:r>
              <a:rPr lang="ro-RO" sz="2700" b="1" dirty="0" smtClean="0"/>
              <a:t>, </a:t>
            </a:r>
            <a:r>
              <a:rPr lang="ru-RU" sz="2700" b="1" dirty="0" smtClean="0"/>
              <a:t>стесняющие обстоятельства</a:t>
            </a:r>
            <a:r>
              <a:rPr lang="ru-RU" sz="3600" b="1" dirty="0" smtClean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57806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Лишь один</a:t>
            </a:r>
            <a:r>
              <a:rPr lang="ro-RO" sz="3600" b="1" dirty="0" smtClean="0"/>
              <a:t>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o-RO" sz="5800" b="1" dirty="0" smtClean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dirty="0" smtClean="0"/>
              <a:t>«…Три правила достижения успеха:</a:t>
            </a:r>
          </a:p>
          <a:p>
            <a:r>
              <a:rPr lang="ru-RU" dirty="0" smtClean="0"/>
              <a:t>1) знать больше, чем остальные,</a:t>
            </a:r>
          </a:p>
          <a:p>
            <a:r>
              <a:rPr lang="ru-RU" dirty="0" smtClean="0"/>
              <a:t>2) работать больше, чем остальные,</a:t>
            </a:r>
          </a:p>
          <a:p>
            <a:r>
              <a:rPr lang="ru-RU" dirty="0" smtClean="0"/>
              <a:t>3) ожидать-меньше, чем остальные!»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  <a:r>
              <a:rPr lang="ru-RU" dirty="0" smtClean="0">
                <a:latin typeface="Lucida Handwriting" pitchFamily="66" charset="0"/>
              </a:rPr>
              <a:t>Уильям Шекспир</a:t>
            </a:r>
            <a:endParaRPr lang="ro-RO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77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Квалификация</a:t>
            </a:r>
            <a:r>
              <a:rPr lang="ro-RO" sz="3600" b="1" dirty="0" smtClean="0"/>
              <a:t>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64313289"/>
              </p:ext>
            </p:extLst>
          </p:nvPr>
        </p:nvGraphicFramePr>
        <p:xfrm>
          <a:off x="179512" y="1600200"/>
          <a:ext cx="878497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7" descr="Lumos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576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Карта функциональных обязанностей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6316619"/>
              </p:ext>
            </p:extLst>
          </p:nvPr>
        </p:nvGraphicFramePr>
        <p:xfrm>
          <a:off x="539552" y="2348880"/>
          <a:ext cx="825088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994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98080" cy="504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Структура карты функциональных обязанностей</a:t>
            </a:r>
            <a:endParaRPr lang="ro-RO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98738893"/>
              </p:ext>
            </p:extLst>
          </p:nvPr>
        </p:nvGraphicFramePr>
        <p:xfrm>
          <a:off x="467544" y="1629561"/>
          <a:ext cx="8496944" cy="49974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6594"/>
                <a:gridCol w="6280350"/>
              </a:tblGrid>
              <a:tr h="2963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Раздел, наименование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9266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I. </a:t>
                      </a:r>
                      <a:r>
                        <a:rPr lang="ru-RU" sz="1600" dirty="0" smtClean="0"/>
                        <a:t>Основные</a:t>
                      </a:r>
                      <a:r>
                        <a:rPr lang="ru-RU" sz="1600" baseline="0" dirty="0" smtClean="0"/>
                        <a:t> положения</a:t>
                      </a:r>
                      <a:endParaRPr lang="ro-RO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Учреждение</a:t>
                      </a:r>
                      <a:endParaRPr lang="ro-RO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Название, уровень должности</a:t>
                      </a:r>
                      <a:endParaRPr lang="ro-RO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r>
                        <a:rPr lang="ru-RU" sz="1600" baseline="0" smtClean="0">
                          <a:latin typeface="Arial" pitchFamily="34" charset="0"/>
                          <a:cs typeface="Arial" pitchFamily="34" charset="0"/>
                        </a:rPr>
                        <a:t> оплаты</a:t>
                      </a:r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59006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II. </a:t>
                      </a:r>
                      <a:r>
                        <a:rPr lang="ru-RU" sz="1600" dirty="0" smtClean="0"/>
                        <a:t>Описание</a:t>
                      </a:r>
                      <a:r>
                        <a:rPr lang="ru-RU" sz="1600" baseline="0" dirty="0" smtClean="0"/>
                        <a:t> должности</a:t>
                      </a:r>
                      <a:endParaRPr lang="ro-RO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Главная</a:t>
                      </a:r>
                      <a:r>
                        <a:rPr lang="ru-RU" sz="1600" baseline="0" dirty="0" smtClean="0">
                          <a:effectLst/>
                        </a:rPr>
                        <a:t> цель</a:t>
                      </a:r>
                      <a:endParaRPr lang="ro-RO" sz="1600" dirty="0" smtClean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Основные</a:t>
                      </a:r>
                      <a:r>
                        <a:rPr lang="ru-RU" sz="1600" baseline="0" dirty="0" smtClean="0">
                          <a:effectLst/>
                        </a:rPr>
                        <a:t> задачи</a:t>
                      </a:r>
                      <a:endParaRPr lang="ro-RO" sz="1600" dirty="0" smtClean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sz="1600" dirty="0" smtClean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Обязанности</a:t>
                      </a:r>
                      <a:endParaRPr lang="ro-RO" sz="1600" dirty="0" smtClean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sz="1600" dirty="0" smtClean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Права</a:t>
                      </a:r>
                      <a:endParaRPr lang="ro-RO" sz="1600" dirty="0" smtClean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Кому</a:t>
                      </a:r>
                      <a:r>
                        <a:rPr lang="ru-RU" sz="1600" baseline="0" dirty="0" smtClean="0">
                          <a:effectLst/>
                        </a:rPr>
                        <a:t> отчитывается</a:t>
                      </a:r>
                      <a:endParaRPr lang="ro-RO" sz="1600" dirty="0" smtClean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Кто</a:t>
                      </a:r>
                      <a:r>
                        <a:rPr lang="ru-RU" sz="1600" baseline="0" dirty="0" smtClean="0">
                          <a:effectLst/>
                        </a:rPr>
                        <a:t> ему подчиняется</a:t>
                      </a:r>
                      <a:endParaRPr lang="ro-RO" sz="1600" dirty="0" smtClean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Внутреннее</a:t>
                      </a:r>
                      <a:r>
                        <a:rPr lang="ru-RU" sz="1600" baseline="0" dirty="0" smtClean="0">
                          <a:effectLst/>
                        </a:rPr>
                        <a:t> сотрудничество</a:t>
                      </a:r>
                      <a:endParaRPr lang="ro-RO" sz="1600" dirty="0" smtClean="0">
                        <a:effectLst/>
                      </a:endParaRPr>
                    </a:p>
                    <a:p>
                      <a:pPr marL="274638" indent="-274638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Внешнее</a:t>
                      </a:r>
                      <a:r>
                        <a:rPr lang="ru-RU" sz="1600" baseline="0" dirty="0" smtClean="0">
                          <a:effectLst/>
                        </a:rPr>
                        <a:t> сотрудничество</a:t>
                      </a:r>
                    </a:p>
                    <a:p>
                      <a:pPr marL="274638" indent="-274638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600" baseline="0" dirty="0" smtClean="0">
                          <a:effectLst/>
                        </a:rPr>
                        <a:t>Оборудование, средства работы</a:t>
                      </a:r>
                      <a:endParaRPr lang="ro-RO" sz="1600" dirty="0" smtClean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sz="1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труда</a:t>
                      </a:r>
                      <a:endParaRPr lang="ro-RO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09201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III. </a:t>
                      </a:r>
                      <a:r>
                        <a:rPr lang="ru-RU" sz="1600" dirty="0" smtClean="0"/>
                        <a:t>Требования</a:t>
                      </a:r>
                      <a:r>
                        <a:rPr lang="ru-RU" sz="1600" baseline="0" dirty="0" smtClean="0"/>
                        <a:t> к кандидату</a:t>
                      </a:r>
                      <a:endParaRPr lang="ro-RO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Образование</a:t>
                      </a:r>
                      <a:endParaRPr lang="ro-RO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Профессиональный</a:t>
                      </a:r>
                      <a:r>
                        <a:rPr lang="ru-RU" sz="1600" baseline="0" dirty="0" smtClean="0"/>
                        <a:t> опыт</a:t>
                      </a:r>
                      <a:endParaRPr lang="ro-RO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Знания</a:t>
                      </a:r>
                      <a:endParaRPr lang="ro-RO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Умения, способности</a:t>
                      </a:r>
                      <a:endParaRPr lang="ro-RO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Личностные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качества</a:t>
                      </a:r>
                      <a:endParaRPr lang="ro-RO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7" descr="Lumos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947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Где может работать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90699312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22768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Начальное образование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61618" y="229631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Гимназическое образование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22768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Лицейское образование</a:t>
            </a:r>
            <a:r>
              <a:rPr lang="ro-RO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25796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ДПК может быть включён на любом уровне образования и может перемещаться с одного уровня на другой.</a:t>
            </a:r>
            <a:endParaRPr lang="en-US" sz="2000" b="1" dirty="0"/>
          </a:p>
        </p:txBody>
      </p:sp>
      <p:pic>
        <p:nvPicPr>
          <p:cNvPr id="9" name="Picture 47" descr="Lumos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326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79664319"/>
              </p:ext>
            </p:extLst>
          </p:nvPr>
        </p:nvGraphicFramePr>
        <p:xfrm>
          <a:off x="395536" y="1600200"/>
          <a:ext cx="8370639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082" y="160066"/>
            <a:ext cx="81534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Нагрузка</a:t>
            </a:r>
            <a:endParaRPr lang="en-US" sz="3600" b="1" dirty="0"/>
          </a:p>
        </p:txBody>
      </p:sp>
      <p:pic>
        <p:nvPicPr>
          <p:cNvPr id="6" name="Picture 47" descr="Lumos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14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592613345"/>
              </p:ext>
            </p:extLst>
          </p:nvPr>
        </p:nvGraphicFramePr>
        <p:xfrm>
          <a:off x="593006" y="1484784"/>
          <a:ext cx="8153400" cy="380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878" y="4044"/>
            <a:ext cx="8153400" cy="7606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Структура нагрузки</a:t>
            </a:r>
            <a:endParaRPr lang="en-US" sz="3600" b="1" dirty="0"/>
          </a:p>
        </p:txBody>
      </p:sp>
      <p:pic>
        <p:nvPicPr>
          <p:cNvPr id="5" name="Picture 47" descr="Lumos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64" y="188640"/>
            <a:ext cx="129624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4988" y="715662"/>
            <a:ext cx="7675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2400" dirty="0" smtClean="0"/>
              <a:t>(</a:t>
            </a:r>
            <a:r>
              <a:rPr lang="ru-RU" sz="2400" dirty="0" smtClean="0"/>
              <a:t>конкретное количество часов на различные  виды деятельности</a:t>
            </a:r>
            <a:r>
              <a:rPr lang="ro-RO" sz="2400" dirty="0" smtClean="0"/>
              <a:t>)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2424" y="5445224"/>
            <a:ext cx="885698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 smtClean="0"/>
              <a:t>В случаях работы с детьми с трудностями в обучении не менее половины из общего количества часов осуществляется в классе, во время уроков. Т. е. присутствие с учеником в классе, помощь во время выполнения заданий</a:t>
            </a:r>
            <a:r>
              <a:rPr lang="ru-RU" sz="2400" b="1" i="1" dirty="0" smtClean="0"/>
              <a:t>. </a:t>
            </a:r>
            <a:endParaRPr lang="en-US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76611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Основные задачи</a:t>
            </a:r>
            <a:endParaRPr lang="en-US" sz="3600" b="1" dirty="0"/>
          </a:p>
        </p:txBody>
      </p:sp>
      <p:pic>
        <p:nvPicPr>
          <p:cNvPr id="4" name="Picture 47" descr="Lumos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2962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397525876"/>
              </p:ext>
            </p:extLst>
          </p:nvPr>
        </p:nvGraphicFramePr>
        <p:xfrm>
          <a:off x="612775" y="1600200"/>
          <a:ext cx="81534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947622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1138</TotalTime>
  <Words>1076</Words>
  <Application>Microsoft Office PowerPoint</Application>
  <PresentationFormat>On-screen Show (4:3)</PresentationFormat>
  <Paragraphs>289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Роль дополнительного дидактического кадра в процессе инклюзивного образования ребёнка с ООП.</vt:lpstr>
      <vt:lpstr>Определение </vt:lpstr>
      <vt:lpstr>Квалификация </vt:lpstr>
      <vt:lpstr>Карта функциональных обязанностей</vt:lpstr>
      <vt:lpstr>Структура карты функциональных обязанностей</vt:lpstr>
      <vt:lpstr>Где может работать</vt:lpstr>
      <vt:lpstr>Нагрузка</vt:lpstr>
      <vt:lpstr>Структура нагрузки</vt:lpstr>
      <vt:lpstr>Основные задачи</vt:lpstr>
      <vt:lpstr>Основные функции</vt:lpstr>
      <vt:lpstr>функции</vt:lpstr>
      <vt:lpstr>Функции</vt:lpstr>
      <vt:lpstr>Функции</vt:lpstr>
      <vt:lpstr>Формы работы</vt:lpstr>
      <vt:lpstr>Где осуществляется деятельность ДПК</vt:lpstr>
      <vt:lpstr>Права</vt:lpstr>
      <vt:lpstr>Обязанности </vt:lpstr>
      <vt:lpstr>Планирование деятельности на основе:</vt:lpstr>
      <vt:lpstr>Планирование </vt:lpstr>
      <vt:lpstr>Разделы плана</vt:lpstr>
      <vt:lpstr>Slide 21</vt:lpstr>
      <vt:lpstr>Образец недельного планирования</vt:lpstr>
      <vt:lpstr>Образец ежедневного планирования</vt:lpstr>
      <vt:lpstr>Карта наблюдения (для мониторинга)</vt:lpstr>
      <vt:lpstr>Документация дополнительного педагогического кадра</vt:lpstr>
      <vt:lpstr>Возможности </vt:lpstr>
      <vt:lpstr>Взаимосвязь со Службой психолого – педагогической помощи</vt:lpstr>
      <vt:lpstr>риски, барьеры, стесняющие обстоятельства…</vt:lpstr>
      <vt:lpstr>Лишь один…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115</cp:revision>
  <dcterms:created xsi:type="dcterms:W3CDTF">2012-05-30T13:04:49Z</dcterms:created>
  <dcterms:modified xsi:type="dcterms:W3CDTF">2013-06-21T07:50:43Z</dcterms:modified>
</cp:coreProperties>
</file>